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9" r:id="rId3"/>
    <p:sldId id="285" r:id="rId4"/>
    <p:sldId id="265" r:id="rId5"/>
    <p:sldId id="274" r:id="rId6"/>
    <p:sldId id="291" r:id="rId7"/>
    <p:sldId id="292" r:id="rId8"/>
    <p:sldId id="276" r:id="rId9"/>
    <p:sldId id="294" r:id="rId10"/>
    <p:sldId id="287" r:id="rId11"/>
    <p:sldId id="277" r:id="rId12"/>
    <p:sldId id="278" r:id="rId13"/>
    <p:sldId id="282" r:id="rId14"/>
    <p:sldId id="279" r:id="rId15"/>
    <p:sldId id="286" r:id="rId16"/>
    <p:sldId id="290" r:id="rId17"/>
    <p:sldId id="281" r:id="rId18"/>
    <p:sldId id="275"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93" autoAdjust="0"/>
    <p:restoredTop sz="94660"/>
  </p:normalViewPr>
  <p:slideViewPr>
    <p:cSldViewPr snapToGrid="0">
      <p:cViewPr varScale="1">
        <p:scale>
          <a:sx n="103" d="100"/>
          <a:sy n="103" d="100"/>
        </p:scale>
        <p:origin x="168" y="6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040D2C-B9A5-41DD-85A5-3D35A669C4B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8201984C-D2C1-411A-9817-AE7B1CA5E458}">
      <dgm:prSet phldrT="[Text]" custT="1"/>
      <dgm:spPr/>
      <dgm:t>
        <a:bodyPr/>
        <a:lstStyle/>
        <a:p>
          <a:r>
            <a:rPr lang="en-GB" sz="1600" dirty="0"/>
            <a:t>We believe that all children are inherently good. We set the children up to succeed.</a:t>
          </a:r>
        </a:p>
      </dgm:t>
    </dgm:pt>
    <dgm:pt modelId="{4728338A-6E90-4F29-ABF0-C2859D31862E}" type="parTrans" cxnId="{54627698-A327-49BA-B3DD-DBD886D7260C}">
      <dgm:prSet/>
      <dgm:spPr/>
      <dgm:t>
        <a:bodyPr/>
        <a:lstStyle/>
        <a:p>
          <a:endParaRPr lang="en-GB"/>
        </a:p>
      </dgm:t>
    </dgm:pt>
    <dgm:pt modelId="{A2AF91D0-4948-4369-B8DD-01C4283B5724}" type="sibTrans" cxnId="{54627698-A327-49BA-B3DD-DBD886D7260C}">
      <dgm:prSet/>
      <dgm:spPr/>
      <dgm:t>
        <a:bodyPr/>
        <a:lstStyle/>
        <a:p>
          <a:endParaRPr lang="en-GB"/>
        </a:p>
      </dgm:t>
    </dgm:pt>
    <dgm:pt modelId="{DD105DB7-2685-4DD2-94FD-599A17AB701D}">
      <dgm:prSet phldrT="[Text]" custT="1"/>
      <dgm:spPr/>
      <dgm:t>
        <a:bodyPr/>
        <a:lstStyle/>
        <a:p>
          <a:r>
            <a:rPr lang="en-GB" sz="1600" dirty="0"/>
            <a:t>We believe that conflict is best resolved through talking and teaching rather than punishment</a:t>
          </a:r>
        </a:p>
      </dgm:t>
    </dgm:pt>
    <dgm:pt modelId="{35107319-A487-436A-B1A9-F8DF5831C619}" type="parTrans" cxnId="{41627ED5-1452-4BCF-BCA0-36ECF7E0C30E}">
      <dgm:prSet/>
      <dgm:spPr/>
      <dgm:t>
        <a:bodyPr/>
        <a:lstStyle/>
        <a:p>
          <a:endParaRPr lang="en-GB"/>
        </a:p>
      </dgm:t>
    </dgm:pt>
    <dgm:pt modelId="{F09030B3-B027-4BCC-93E8-463DF0AC3411}" type="sibTrans" cxnId="{41627ED5-1452-4BCF-BCA0-36ECF7E0C30E}">
      <dgm:prSet/>
      <dgm:spPr/>
      <dgm:t>
        <a:bodyPr/>
        <a:lstStyle/>
        <a:p>
          <a:endParaRPr lang="en-GB"/>
        </a:p>
      </dgm:t>
    </dgm:pt>
    <dgm:pt modelId="{BBC74128-6878-466E-AEDF-D7AC7BB172F8}">
      <dgm:prSet phldrT="[Text]" custT="1"/>
      <dgm:spPr/>
      <dgm:t>
        <a:bodyPr/>
        <a:lstStyle/>
        <a:p>
          <a:pPr>
            <a:buNone/>
          </a:pPr>
          <a:r>
            <a:rPr lang="en-GB" sz="1600" dirty="0"/>
            <a:t>We want the children to gain deep understanding of their own behaviour and we recognise that this is a slow process</a:t>
          </a:r>
          <a:r>
            <a:rPr lang="en-GB" sz="1400" dirty="0"/>
            <a:t>. </a:t>
          </a:r>
        </a:p>
      </dgm:t>
    </dgm:pt>
    <dgm:pt modelId="{E834016F-7E49-44B2-B440-0C98D42A62DB}" type="parTrans" cxnId="{E6E689E4-40D5-4309-9AF5-2B6BBD39172F}">
      <dgm:prSet/>
      <dgm:spPr/>
      <dgm:t>
        <a:bodyPr/>
        <a:lstStyle/>
        <a:p>
          <a:endParaRPr lang="en-GB"/>
        </a:p>
      </dgm:t>
    </dgm:pt>
    <dgm:pt modelId="{01299BB0-26DD-452C-99CD-8AEBD1DC56F6}" type="sibTrans" cxnId="{E6E689E4-40D5-4309-9AF5-2B6BBD39172F}">
      <dgm:prSet/>
      <dgm:spPr/>
      <dgm:t>
        <a:bodyPr/>
        <a:lstStyle/>
        <a:p>
          <a:endParaRPr lang="en-GB"/>
        </a:p>
      </dgm:t>
    </dgm:pt>
    <dgm:pt modelId="{E6786044-6604-4B90-B8C1-090F4DED84CA}">
      <dgm:prSet phldrT="[Text]" custT="1"/>
      <dgm:spPr/>
      <dgm:t>
        <a:bodyPr/>
        <a:lstStyle/>
        <a:p>
          <a:pPr>
            <a:buNone/>
          </a:pPr>
          <a:r>
            <a:rPr lang="en-GB" sz="1600" dirty="0"/>
            <a:t>We model the behaviour we would like to see in the pupils and our responses are always child-centred. </a:t>
          </a:r>
        </a:p>
      </dgm:t>
    </dgm:pt>
    <dgm:pt modelId="{EFC6A372-A940-4509-A35F-9D1836E30448}" type="parTrans" cxnId="{5B1D7B50-F9BE-4EA1-9CF1-6CB585644783}">
      <dgm:prSet/>
      <dgm:spPr/>
      <dgm:t>
        <a:bodyPr/>
        <a:lstStyle/>
        <a:p>
          <a:endParaRPr lang="en-GB"/>
        </a:p>
      </dgm:t>
    </dgm:pt>
    <dgm:pt modelId="{6275A880-129D-42C5-9032-D3081A9F062C}" type="sibTrans" cxnId="{5B1D7B50-F9BE-4EA1-9CF1-6CB585644783}">
      <dgm:prSet/>
      <dgm:spPr/>
      <dgm:t>
        <a:bodyPr/>
        <a:lstStyle/>
        <a:p>
          <a:endParaRPr lang="en-GB"/>
        </a:p>
      </dgm:t>
    </dgm:pt>
    <dgm:pt modelId="{39FE94C9-98B0-49BD-ADAD-B269CC0359B8}" type="pres">
      <dgm:prSet presAssocID="{A2040D2C-B9A5-41DD-85A5-3D35A669C4B3}" presName="cycle" presStyleCnt="0">
        <dgm:presLayoutVars>
          <dgm:dir/>
          <dgm:resizeHandles val="exact"/>
        </dgm:presLayoutVars>
      </dgm:prSet>
      <dgm:spPr/>
    </dgm:pt>
    <dgm:pt modelId="{3368ED47-29FB-47DD-A17A-82FD9D5E9935}" type="pres">
      <dgm:prSet presAssocID="{8201984C-D2C1-411A-9817-AE7B1CA5E458}" presName="node" presStyleLbl="node1" presStyleIdx="0" presStyleCnt="4" custScaleX="144482">
        <dgm:presLayoutVars>
          <dgm:bulletEnabled val="1"/>
        </dgm:presLayoutVars>
      </dgm:prSet>
      <dgm:spPr/>
    </dgm:pt>
    <dgm:pt modelId="{02A5D2F4-D8A6-469B-9E51-0B98A465C622}" type="pres">
      <dgm:prSet presAssocID="{A2AF91D0-4948-4369-B8DD-01C4283B5724}" presName="sibTrans" presStyleLbl="sibTrans2D1" presStyleIdx="0" presStyleCnt="4"/>
      <dgm:spPr/>
    </dgm:pt>
    <dgm:pt modelId="{CFDE2FDD-17FB-43B9-BB33-25DF8007993E}" type="pres">
      <dgm:prSet presAssocID="{A2AF91D0-4948-4369-B8DD-01C4283B5724}" presName="connectorText" presStyleLbl="sibTrans2D1" presStyleIdx="0" presStyleCnt="4"/>
      <dgm:spPr/>
    </dgm:pt>
    <dgm:pt modelId="{E14B0566-7252-4B11-B91B-267A02B844B1}" type="pres">
      <dgm:prSet presAssocID="{DD105DB7-2685-4DD2-94FD-599A17AB701D}" presName="node" presStyleLbl="node1" presStyleIdx="1" presStyleCnt="4" custScaleX="149384">
        <dgm:presLayoutVars>
          <dgm:bulletEnabled val="1"/>
        </dgm:presLayoutVars>
      </dgm:prSet>
      <dgm:spPr/>
    </dgm:pt>
    <dgm:pt modelId="{D60AC910-7D45-4ADF-BBDC-8C6225086702}" type="pres">
      <dgm:prSet presAssocID="{F09030B3-B027-4BCC-93E8-463DF0AC3411}" presName="sibTrans" presStyleLbl="sibTrans2D1" presStyleIdx="1" presStyleCnt="4"/>
      <dgm:spPr/>
    </dgm:pt>
    <dgm:pt modelId="{8877FC3F-F5E6-4D65-AFBB-821AA3333321}" type="pres">
      <dgm:prSet presAssocID="{F09030B3-B027-4BCC-93E8-463DF0AC3411}" presName="connectorText" presStyleLbl="sibTrans2D1" presStyleIdx="1" presStyleCnt="4"/>
      <dgm:spPr/>
    </dgm:pt>
    <dgm:pt modelId="{AEAB2128-DF67-469F-B513-9C9D6432A6DF}" type="pres">
      <dgm:prSet presAssocID="{BBC74128-6878-466E-AEDF-D7AC7BB172F8}" presName="node" presStyleLbl="node1" presStyleIdx="2" presStyleCnt="4" custScaleX="149831">
        <dgm:presLayoutVars>
          <dgm:bulletEnabled val="1"/>
        </dgm:presLayoutVars>
      </dgm:prSet>
      <dgm:spPr/>
    </dgm:pt>
    <dgm:pt modelId="{C0E0AC7E-4A47-4CB3-A817-8928CAD8EEE8}" type="pres">
      <dgm:prSet presAssocID="{01299BB0-26DD-452C-99CD-8AEBD1DC56F6}" presName="sibTrans" presStyleLbl="sibTrans2D1" presStyleIdx="2" presStyleCnt="4"/>
      <dgm:spPr/>
    </dgm:pt>
    <dgm:pt modelId="{0ED799EC-063C-4EF3-8924-68CB9DE816AE}" type="pres">
      <dgm:prSet presAssocID="{01299BB0-26DD-452C-99CD-8AEBD1DC56F6}" presName="connectorText" presStyleLbl="sibTrans2D1" presStyleIdx="2" presStyleCnt="4"/>
      <dgm:spPr/>
    </dgm:pt>
    <dgm:pt modelId="{E9D49A66-A078-47C7-AE38-7E745F44C5E5}" type="pres">
      <dgm:prSet presAssocID="{E6786044-6604-4B90-B8C1-090F4DED84CA}" presName="node" presStyleLbl="node1" presStyleIdx="3" presStyleCnt="4" custScaleX="152114">
        <dgm:presLayoutVars>
          <dgm:bulletEnabled val="1"/>
        </dgm:presLayoutVars>
      </dgm:prSet>
      <dgm:spPr/>
    </dgm:pt>
    <dgm:pt modelId="{D0C24C50-46E0-4C0F-8158-843E88DB0518}" type="pres">
      <dgm:prSet presAssocID="{6275A880-129D-42C5-9032-D3081A9F062C}" presName="sibTrans" presStyleLbl="sibTrans2D1" presStyleIdx="3" presStyleCnt="4" custScaleX="131329" custScaleY="108810"/>
      <dgm:spPr/>
    </dgm:pt>
    <dgm:pt modelId="{2B7C838B-909C-42D2-94B1-FB436A26D334}" type="pres">
      <dgm:prSet presAssocID="{6275A880-129D-42C5-9032-D3081A9F062C}" presName="connectorText" presStyleLbl="sibTrans2D1" presStyleIdx="3" presStyleCnt="4"/>
      <dgm:spPr/>
    </dgm:pt>
  </dgm:ptLst>
  <dgm:cxnLst>
    <dgm:cxn modelId="{11D26B0F-10C7-4BF7-96D6-38C2A400810C}" type="presOf" srcId="{F09030B3-B027-4BCC-93E8-463DF0AC3411}" destId="{D60AC910-7D45-4ADF-BBDC-8C6225086702}" srcOrd="0" destOrd="0" presId="urn:microsoft.com/office/officeart/2005/8/layout/cycle2"/>
    <dgm:cxn modelId="{7EFA973C-36F1-476B-B55A-0BF94045380E}" type="presOf" srcId="{DD105DB7-2685-4DD2-94FD-599A17AB701D}" destId="{E14B0566-7252-4B11-B91B-267A02B844B1}" srcOrd="0" destOrd="0" presId="urn:microsoft.com/office/officeart/2005/8/layout/cycle2"/>
    <dgm:cxn modelId="{5B1D7B50-F9BE-4EA1-9CF1-6CB585644783}" srcId="{A2040D2C-B9A5-41DD-85A5-3D35A669C4B3}" destId="{E6786044-6604-4B90-B8C1-090F4DED84CA}" srcOrd="3" destOrd="0" parTransId="{EFC6A372-A940-4509-A35F-9D1836E30448}" sibTransId="{6275A880-129D-42C5-9032-D3081A9F062C}"/>
    <dgm:cxn modelId="{62CA6E5B-0023-4BFA-A082-8B7191CB197B}" type="presOf" srcId="{8201984C-D2C1-411A-9817-AE7B1CA5E458}" destId="{3368ED47-29FB-47DD-A17A-82FD9D5E9935}" srcOrd="0" destOrd="0" presId="urn:microsoft.com/office/officeart/2005/8/layout/cycle2"/>
    <dgm:cxn modelId="{D896F55B-3952-4277-9847-AFA4B5178F92}" type="presOf" srcId="{A2AF91D0-4948-4369-B8DD-01C4283B5724}" destId="{CFDE2FDD-17FB-43B9-BB33-25DF8007993E}" srcOrd="1" destOrd="0" presId="urn:microsoft.com/office/officeart/2005/8/layout/cycle2"/>
    <dgm:cxn modelId="{5F43BD62-D2C8-4948-B944-E33B4DABFD4B}" type="presOf" srcId="{01299BB0-26DD-452C-99CD-8AEBD1DC56F6}" destId="{C0E0AC7E-4A47-4CB3-A817-8928CAD8EEE8}" srcOrd="0" destOrd="0" presId="urn:microsoft.com/office/officeart/2005/8/layout/cycle2"/>
    <dgm:cxn modelId="{5E7E3D8B-703E-4F0A-8169-9321BB11A393}" type="presOf" srcId="{6275A880-129D-42C5-9032-D3081A9F062C}" destId="{2B7C838B-909C-42D2-94B1-FB436A26D334}" srcOrd="1" destOrd="0" presId="urn:microsoft.com/office/officeart/2005/8/layout/cycle2"/>
    <dgm:cxn modelId="{E9C9ED92-C4F8-429E-8AD9-E61C9FDAA49C}" type="presOf" srcId="{01299BB0-26DD-452C-99CD-8AEBD1DC56F6}" destId="{0ED799EC-063C-4EF3-8924-68CB9DE816AE}" srcOrd="1" destOrd="0" presId="urn:microsoft.com/office/officeart/2005/8/layout/cycle2"/>
    <dgm:cxn modelId="{01368093-3E51-49E3-915A-AC4174F4A374}" type="presOf" srcId="{F09030B3-B027-4BCC-93E8-463DF0AC3411}" destId="{8877FC3F-F5E6-4D65-AFBB-821AA3333321}" srcOrd="1" destOrd="0" presId="urn:microsoft.com/office/officeart/2005/8/layout/cycle2"/>
    <dgm:cxn modelId="{54627698-A327-49BA-B3DD-DBD886D7260C}" srcId="{A2040D2C-B9A5-41DD-85A5-3D35A669C4B3}" destId="{8201984C-D2C1-411A-9817-AE7B1CA5E458}" srcOrd="0" destOrd="0" parTransId="{4728338A-6E90-4F29-ABF0-C2859D31862E}" sibTransId="{A2AF91D0-4948-4369-B8DD-01C4283B5724}"/>
    <dgm:cxn modelId="{9D4DC7A1-E03E-403D-8E57-8DBEC3559EA7}" type="presOf" srcId="{A2040D2C-B9A5-41DD-85A5-3D35A669C4B3}" destId="{39FE94C9-98B0-49BD-ADAD-B269CC0359B8}" srcOrd="0" destOrd="0" presId="urn:microsoft.com/office/officeart/2005/8/layout/cycle2"/>
    <dgm:cxn modelId="{3F81E1A6-EF2A-425F-86F8-1A69A749FA77}" type="presOf" srcId="{E6786044-6604-4B90-B8C1-090F4DED84CA}" destId="{E9D49A66-A078-47C7-AE38-7E745F44C5E5}" srcOrd="0" destOrd="0" presId="urn:microsoft.com/office/officeart/2005/8/layout/cycle2"/>
    <dgm:cxn modelId="{54EA52BA-96A0-43EE-8372-4D4F5DDB4844}" type="presOf" srcId="{6275A880-129D-42C5-9032-D3081A9F062C}" destId="{D0C24C50-46E0-4C0F-8158-843E88DB0518}" srcOrd="0" destOrd="0" presId="urn:microsoft.com/office/officeart/2005/8/layout/cycle2"/>
    <dgm:cxn modelId="{41627ED5-1452-4BCF-BCA0-36ECF7E0C30E}" srcId="{A2040D2C-B9A5-41DD-85A5-3D35A669C4B3}" destId="{DD105DB7-2685-4DD2-94FD-599A17AB701D}" srcOrd="1" destOrd="0" parTransId="{35107319-A487-436A-B1A9-F8DF5831C619}" sibTransId="{F09030B3-B027-4BCC-93E8-463DF0AC3411}"/>
    <dgm:cxn modelId="{E6E689E4-40D5-4309-9AF5-2B6BBD39172F}" srcId="{A2040D2C-B9A5-41DD-85A5-3D35A669C4B3}" destId="{BBC74128-6878-466E-AEDF-D7AC7BB172F8}" srcOrd="2" destOrd="0" parTransId="{E834016F-7E49-44B2-B440-0C98D42A62DB}" sibTransId="{01299BB0-26DD-452C-99CD-8AEBD1DC56F6}"/>
    <dgm:cxn modelId="{C585B7E7-F5CD-466B-BD65-E90663C3BD02}" type="presOf" srcId="{A2AF91D0-4948-4369-B8DD-01C4283B5724}" destId="{02A5D2F4-D8A6-469B-9E51-0B98A465C622}" srcOrd="0" destOrd="0" presId="urn:microsoft.com/office/officeart/2005/8/layout/cycle2"/>
    <dgm:cxn modelId="{4747DCE7-090A-4FA9-8F4E-28E71F032228}" type="presOf" srcId="{BBC74128-6878-466E-AEDF-D7AC7BB172F8}" destId="{AEAB2128-DF67-469F-B513-9C9D6432A6DF}" srcOrd="0" destOrd="0" presId="urn:microsoft.com/office/officeart/2005/8/layout/cycle2"/>
    <dgm:cxn modelId="{5B27996D-AAEF-4704-B584-DFCBE451EE1C}" type="presParOf" srcId="{39FE94C9-98B0-49BD-ADAD-B269CC0359B8}" destId="{3368ED47-29FB-47DD-A17A-82FD9D5E9935}" srcOrd="0" destOrd="0" presId="urn:microsoft.com/office/officeart/2005/8/layout/cycle2"/>
    <dgm:cxn modelId="{28CDEE63-B1B8-4E45-B742-7212339FD833}" type="presParOf" srcId="{39FE94C9-98B0-49BD-ADAD-B269CC0359B8}" destId="{02A5D2F4-D8A6-469B-9E51-0B98A465C622}" srcOrd="1" destOrd="0" presId="urn:microsoft.com/office/officeart/2005/8/layout/cycle2"/>
    <dgm:cxn modelId="{52D4D0E7-38FF-4538-B360-6C3A95B1655A}" type="presParOf" srcId="{02A5D2F4-D8A6-469B-9E51-0B98A465C622}" destId="{CFDE2FDD-17FB-43B9-BB33-25DF8007993E}" srcOrd="0" destOrd="0" presId="urn:microsoft.com/office/officeart/2005/8/layout/cycle2"/>
    <dgm:cxn modelId="{CF1DA05E-AA43-4765-8F18-E01A1C74B4C6}" type="presParOf" srcId="{39FE94C9-98B0-49BD-ADAD-B269CC0359B8}" destId="{E14B0566-7252-4B11-B91B-267A02B844B1}" srcOrd="2" destOrd="0" presId="urn:microsoft.com/office/officeart/2005/8/layout/cycle2"/>
    <dgm:cxn modelId="{A3D0CDD1-F07A-44BE-8CF6-B7A3ED3E81AD}" type="presParOf" srcId="{39FE94C9-98B0-49BD-ADAD-B269CC0359B8}" destId="{D60AC910-7D45-4ADF-BBDC-8C6225086702}" srcOrd="3" destOrd="0" presId="urn:microsoft.com/office/officeart/2005/8/layout/cycle2"/>
    <dgm:cxn modelId="{740BAD1B-C34D-4F91-8AE7-DAE4F150DADE}" type="presParOf" srcId="{D60AC910-7D45-4ADF-BBDC-8C6225086702}" destId="{8877FC3F-F5E6-4D65-AFBB-821AA3333321}" srcOrd="0" destOrd="0" presId="urn:microsoft.com/office/officeart/2005/8/layout/cycle2"/>
    <dgm:cxn modelId="{9C583E71-97D0-4026-B878-0284B8C71FAD}" type="presParOf" srcId="{39FE94C9-98B0-49BD-ADAD-B269CC0359B8}" destId="{AEAB2128-DF67-469F-B513-9C9D6432A6DF}" srcOrd="4" destOrd="0" presId="urn:microsoft.com/office/officeart/2005/8/layout/cycle2"/>
    <dgm:cxn modelId="{D8D1E28D-65BA-4E74-86CF-1CE377708007}" type="presParOf" srcId="{39FE94C9-98B0-49BD-ADAD-B269CC0359B8}" destId="{C0E0AC7E-4A47-4CB3-A817-8928CAD8EEE8}" srcOrd="5" destOrd="0" presId="urn:microsoft.com/office/officeart/2005/8/layout/cycle2"/>
    <dgm:cxn modelId="{D8AC5BBA-0559-4FDE-A2B3-E4224AEB206C}" type="presParOf" srcId="{C0E0AC7E-4A47-4CB3-A817-8928CAD8EEE8}" destId="{0ED799EC-063C-4EF3-8924-68CB9DE816AE}" srcOrd="0" destOrd="0" presId="urn:microsoft.com/office/officeart/2005/8/layout/cycle2"/>
    <dgm:cxn modelId="{8ECC6B17-933A-46F4-8E83-B38421BB4EB5}" type="presParOf" srcId="{39FE94C9-98B0-49BD-ADAD-B269CC0359B8}" destId="{E9D49A66-A078-47C7-AE38-7E745F44C5E5}" srcOrd="6" destOrd="0" presId="urn:microsoft.com/office/officeart/2005/8/layout/cycle2"/>
    <dgm:cxn modelId="{5087CA72-C925-4DF9-A05A-8F153001D966}" type="presParOf" srcId="{39FE94C9-98B0-49BD-ADAD-B269CC0359B8}" destId="{D0C24C50-46E0-4C0F-8158-843E88DB0518}" srcOrd="7" destOrd="0" presId="urn:microsoft.com/office/officeart/2005/8/layout/cycle2"/>
    <dgm:cxn modelId="{9F063DBB-12CD-4CDD-BAC1-F5D9175E65BC}" type="presParOf" srcId="{D0C24C50-46E0-4C0F-8158-843E88DB0518}" destId="{2B7C838B-909C-42D2-94B1-FB436A26D33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F91C5E-BC55-497C-BF1D-F4BA6DA1179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2B9E475-F82D-48A0-B072-2E1DE55731AE}">
      <dgm:prSet custT="1"/>
      <dgm:spPr/>
      <dgm:t>
        <a:bodyPr/>
        <a:lstStyle/>
        <a:p>
          <a:pPr>
            <a:lnSpc>
              <a:spcPct val="100000"/>
            </a:lnSpc>
          </a:pPr>
          <a:r>
            <a:rPr lang="en-GB" sz="2000" dirty="0"/>
            <a:t>What happened?</a:t>
          </a:r>
          <a:endParaRPr lang="en-US" sz="2000" dirty="0"/>
        </a:p>
      </dgm:t>
    </dgm:pt>
    <dgm:pt modelId="{78F4DB47-AE27-47E4-8FBD-F5F7106D2D53}" type="parTrans" cxnId="{187A1BC2-8DC4-4B73-9FE4-E1121AB984CC}">
      <dgm:prSet/>
      <dgm:spPr/>
      <dgm:t>
        <a:bodyPr/>
        <a:lstStyle/>
        <a:p>
          <a:endParaRPr lang="en-US"/>
        </a:p>
      </dgm:t>
    </dgm:pt>
    <dgm:pt modelId="{16B27CFE-B95B-4AAE-B823-85D4D53E85E3}" type="sibTrans" cxnId="{187A1BC2-8DC4-4B73-9FE4-E1121AB984CC}">
      <dgm:prSet/>
      <dgm:spPr/>
      <dgm:t>
        <a:bodyPr/>
        <a:lstStyle/>
        <a:p>
          <a:endParaRPr lang="en-US"/>
        </a:p>
      </dgm:t>
    </dgm:pt>
    <dgm:pt modelId="{FEED71CE-A950-4438-8BDB-48615C2858B3}">
      <dgm:prSet custT="1"/>
      <dgm:spPr/>
      <dgm:t>
        <a:bodyPr/>
        <a:lstStyle/>
        <a:p>
          <a:pPr>
            <a:lnSpc>
              <a:spcPct val="100000"/>
            </a:lnSpc>
          </a:pPr>
          <a:r>
            <a:rPr lang="en-GB" sz="2000" dirty="0"/>
            <a:t>What happened just before?</a:t>
          </a:r>
          <a:endParaRPr lang="en-US" sz="2000" dirty="0"/>
        </a:p>
      </dgm:t>
    </dgm:pt>
    <dgm:pt modelId="{5B1093D5-6A12-49F9-A8E8-3BA3D6571351}" type="parTrans" cxnId="{07DD5D4B-CF2E-418F-9B57-E275DA43E4AB}">
      <dgm:prSet/>
      <dgm:spPr/>
      <dgm:t>
        <a:bodyPr/>
        <a:lstStyle/>
        <a:p>
          <a:endParaRPr lang="en-US"/>
        </a:p>
      </dgm:t>
    </dgm:pt>
    <dgm:pt modelId="{02AAB4A1-D1D6-4362-B097-EF513202B3D6}" type="sibTrans" cxnId="{07DD5D4B-CF2E-418F-9B57-E275DA43E4AB}">
      <dgm:prSet/>
      <dgm:spPr/>
      <dgm:t>
        <a:bodyPr/>
        <a:lstStyle/>
        <a:p>
          <a:endParaRPr lang="en-US"/>
        </a:p>
      </dgm:t>
    </dgm:pt>
    <dgm:pt modelId="{EC793A56-AB66-482D-B692-0E769A39A848}">
      <dgm:prSet custT="1"/>
      <dgm:spPr/>
      <dgm:t>
        <a:bodyPr/>
        <a:lstStyle/>
        <a:p>
          <a:pPr>
            <a:lnSpc>
              <a:spcPct val="100000"/>
            </a:lnSpc>
          </a:pPr>
          <a:r>
            <a:rPr lang="en-GB" sz="2000" dirty="0"/>
            <a:t>What would you like to have happen now?</a:t>
          </a:r>
          <a:endParaRPr lang="en-US" sz="2000" dirty="0"/>
        </a:p>
      </dgm:t>
    </dgm:pt>
    <dgm:pt modelId="{0CA257CA-5DF6-405C-BA05-E937402A07C5}" type="parTrans" cxnId="{3B88180A-6FD6-4558-8C69-32F4EB50FA36}">
      <dgm:prSet/>
      <dgm:spPr/>
      <dgm:t>
        <a:bodyPr/>
        <a:lstStyle/>
        <a:p>
          <a:endParaRPr lang="en-US"/>
        </a:p>
      </dgm:t>
    </dgm:pt>
    <dgm:pt modelId="{E75E2AEE-7702-4608-A883-3E4885E0953F}" type="sibTrans" cxnId="{3B88180A-6FD6-4558-8C69-32F4EB50FA36}">
      <dgm:prSet/>
      <dgm:spPr/>
      <dgm:t>
        <a:bodyPr/>
        <a:lstStyle/>
        <a:p>
          <a:endParaRPr lang="en-US"/>
        </a:p>
      </dgm:t>
    </dgm:pt>
    <dgm:pt modelId="{381CCB26-E222-4751-888C-45A6C21C5281}">
      <dgm:prSet custT="1"/>
      <dgm:spPr/>
      <dgm:t>
        <a:bodyPr/>
        <a:lstStyle/>
        <a:p>
          <a:pPr>
            <a:lnSpc>
              <a:spcPct val="100000"/>
            </a:lnSpc>
          </a:pPr>
          <a:r>
            <a:rPr lang="en-GB" sz="2000" dirty="0"/>
            <a:t>Is it possible?</a:t>
          </a:r>
          <a:endParaRPr lang="en-US" sz="2000" dirty="0"/>
        </a:p>
      </dgm:t>
    </dgm:pt>
    <dgm:pt modelId="{DA6746F0-83AE-4D8B-B39F-ADA789DAB34C}" type="parTrans" cxnId="{AE8B15AA-1702-4730-AA65-26792ACC41AB}">
      <dgm:prSet/>
      <dgm:spPr/>
      <dgm:t>
        <a:bodyPr/>
        <a:lstStyle/>
        <a:p>
          <a:endParaRPr lang="en-US"/>
        </a:p>
      </dgm:t>
    </dgm:pt>
    <dgm:pt modelId="{8DD1B62A-E8AC-4EBD-872B-70BD851C71D8}" type="sibTrans" cxnId="{AE8B15AA-1702-4730-AA65-26792ACC41AB}">
      <dgm:prSet/>
      <dgm:spPr/>
      <dgm:t>
        <a:bodyPr/>
        <a:lstStyle/>
        <a:p>
          <a:endParaRPr lang="en-US"/>
        </a:p>
      </dgm:t>
    </dgm:pt>
    <dgm:pt modelId="{9212E4A5-7152-47E9-BB2A-C4428316F111}">
      <dgm:prSet custT="1"/>
      <dgm:spPr/>
      <dgm:t>
        <a:bodyPr/>
        <a:lstStyle/>
        <a:p>
          <a:pPr>
            <a:lnSpc>
              <a:spcPct val="100000"/>
            </a:lnSpc>
          </a:pPr>
          <a:r>
            <a:rPr lang="en-GB" sz="2000" dirty="0"/>
            <a:t>Is there anything else?</a:t>
          </a:r>
          <a:endParaRPr lang="en-US" sz="2000" dirty="0"/>
        </a:p>
      </dgm:t>
    </dgm:pt>
    <dgm:pt modelId="{F5681BE5-561C-4190-BEF9-7E82195C3DF1}" type="parTrans" cxnId="{E4E4DE25-4E34-42DC-8AF1-0113FC515057}">
      <dgm:prSet/>
      <dgm:spPr/>
      <dgm:t>
        <a:bodyPr/>
        <a:lstStyle/>
        <a:p>
          <a:endParaRPr lang="en-US"/>
        </a:p>
      </dgm:t>
    </dgm:pt>
    <dgm:pt modelId="{929B1CB6-36FA-4BD0-B783-7D66A070F57D}" type="sibTrans" cxnId="{E4E4DE25-4E34-42DC-8AF1-0113FC515057}">
      <dgm:prSet/>
      <dgm:spPr/>
      <dgm:t>
        <a:bodyPr/>
        <a:lstStyle/>
        <a:p>
          <a:endParaRPr lang="en-US"/>
        </a:p>
      </dgm:t>
    </dgm:pt>
    <dgm:pt modelId="{F42AF6A4-AC07-4945-AA71-5276390A4C70}">
      <dgm:prSet custT="1"/>
      <dgm:spPr/>
      <dgm:t>
        <a:bodyPr/>
        <a:lstStyle/>
        <a:p>
          <a:pPr>
            <a:lnSpc>
              <a:spcPct val="100000"/>
            </a:lnSpc>
          </a:pPr>
          <a:r>
            <a:rPr lang="en-GB" sz="1600" dirty="0"/>
            <a:t>‘Clean’ David Grove</a:t>
          </a:r>
          <a:endParaRPr lang="en-US" sz="1600" dirty="0"/>
        </a:p>
      </dgm:t>
    </dgm:pt>
    <dgm:pt modelId="{4F2C9849-B90E-4377-9BC4-C91D060C2FDF}" type="parTrans" cxnId="{D2620460-79A9-40FB-A982-ACB9E6446DBC}">
      <dgm:prSet/>
      <dgm:spPr/>
      <dgm:t>
        <a:bodyPr/>
        <a:lstStyle/>
        <a:p>
          <a:endParaRPr lang="en-US"/>
        </a:p>
      </dgm:t>
    </dgm:pt>
    <dgm:pt modelId="{A7FD9BBA-675D-4A78-8C4E-6BE2D7928C68}" type="sibTrans" cxnId="{D2620460-79A9-40FB-A982-ACB9E6446DBC}">
      <dgm:prSet/>
      <dgm:spPr/>
      <dgm:t>
        <a:bodyPr/>
        <a:lstStyle/>
        <a:p>
          <a:endParaRPr lang="en-US"/>
        </a:p>
      </dgm:t>
    </dgm:pt>
    <dgm:pt modelId="{577C2873-8265-4FA7-B6C4-16E8FB121B2B}" type="pres">
      <dgm:prSet presAssocID="{C0F91C5E-BC55-497C-BF1D-F4BA6DA11792}" presName="root" presStyleCnt="0">
        <dgm:presLayoutVars>
          <dgm:dir/>
          <dgm:resizeHandles val="exact"/>
        </dgm:presLayoutVars>
      </dgm:prSet>
      <dgm:spPr/>
    </dgm:pt>
    <dgm:pt modelId="{5874C67D-9879-4E04-82A6-FE182ABA6AB5}" type="pres">
      <dgm:prSet presAssocID="{62B9E475-F82D-48A0-B072-2E1DE55731AE}" presName="compNode" presStyleCnt="0"/>
      <dgm:spPr/>
    </dgm:pt>
    <dgm:pt modelId="{81413A27-B45A-4368-957C-ED48944BECDD}" type="pres">
      <dgm:prSet presAssocID="{62B9E475-F82D-48A0-B072-2E1DE55731AE}" presName="bgRect" presStyleLbl="bgShp" presStyleIdx="0" presStyleCnt="6"/>
      <dgm:spPr/>
    </dgm:pt>
    <dgm:pt modelId="{908467E3-8491-40E5-BA5B-2FEED286D660}" type="pres">
      <dgm:prSet presAssocID="{62B9E475-F82D-48A0-B072-2E1DE55731A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 mark"/>
        </a:ext>
      </dgm:extLst>
    </dgm:pt>
    <dgm:pt modelId="{F0B69E2F-7723-4740-8C9F-FE855144E677}" type="pres">
      <dgm:prSet presAssocID="{62B9E475-F82D-48A0-B072-2E1DE55731AE}" presName="spaceRect" presStyleCnt="0"/>
      <dgm:spPr/>
    </dgm:pt>
    <dgm:pt modelId="{59109127-010B-4617-AAD2-8057F0C53ABE}" type="pres">
      <dgm:prSet presAssocID="{62B9E475-F82D-48A0-B072-2E1DE55731AE}" presName="parTx" presStyleLbl="revTx" presStyleIdx="0" presStyleCnt="6">
        <dgm:presLayoutVars>
          <dgm:chMax val="0"/>
          <dgm:chPref val="0"/>
        </dgm:presLayoutVars>
      </dgm:prSet>
      <dgm:spPr/>
    </dgm:pt>
    <dgm:pt modelId="{1EEEF4AB-B1A1-40AA-B38F-5425F1186954}" type="pres">
      <dgm:prSet presAssocID="{16B27CFE-B95B-4AAE-B823-85D4D53E85E3}" presName="sibTrans" presStyleCnt="0"/>
      <dgm:spPr/>
    </dgm:pt>
    <dgm:pt modelId="{146816A3-A138-4B18-86AB-DA9326A36F2F}" type="pres">
      <dgm:prSet presAssocID="{FEED71CE-A950-4438-8BDB-48615C2858B3}" presName="compNode" presStyleCnt="0"/>
      <dgm:spPr/>
    </dgm:pt>
    <dgm:pt modelId="{E1E81143-3992-4A08-A73E-6EE01B62444B}" type="pres">
      <dgm:prSet presAssocID="{FEED71CE-A950-4438-8BDB-48615C2858B3}" presName="bgRect" presStyleLbl="bgShp" presStyleIdx="1" presStyleCnt="6"/>
      <dgm:spPr/>
    </dgm:pt>
    <dgm:pt modelId="{77B9687E-2CF7-4291-B55C-0020E00BFED8}" type="pres">
      <dgm:prSet presAssocID="{FEED71CE-A950-4438-8BDB-48615C2858B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2D9DD567-77F5-4255-B541-C5B54D6F816B}" type="pres">
      <dgm:prSet presAssocID="{FEED71CE-A950-4438-8BDB-48615C2858B3}" presName="spaceRect" presStyleCnt="0"/>
      <dgm:spPr/>
    </dgm:pt>
    <dgm:pt modelId="{A867E551-A6FC-45BA-A118-8D6964F03B78}" type="pres">
      <dgm:prSet presAssocID="{FEED71CE-A950-4438-8BDB-48615C2858B3}" presName="parTx" presStyleLbl="revTx" presStyleIdx="1" presStyleCnt="6">
        <dgm:presLayoutVars>
          <dgm:chMax val="0"/>
          <dgm:chPref val="0"/>
        </dgm:presLayoutVars>
      </dgm:prSet>
      <dgm:spPr/>
    </dgm:pt>
    <dgm:pt modelId="{88639B8B-0163-432D-818F-774404963C7D}" type="pres">
      <dgm:prSet presAssocID="{02AAB4A1-D1D6-4362-B097-EF513202B3D6}" presName="sibTrans" presStyleCnt="0"/>
      <dgm:spPr/>
    </dgm:pt>
    <dgm:pt modelId="{C0E05192-6364-470D-8BC1-7412D6C998A3}" type="pres">
      <dgm:prSet presAssocID="{EC793A56-AB66-482D-B692-0E769A39A848}" presName="compNode" presStyleCnt="0"/>
      <dgm:spPr/>
    </dgm:pt>
    <dgm:pt modelId="{0000A065-BF54-43E6-99B3-CBF84DF7E087}" type="pres">
      <dgm:prSet presAssocID="{EC793A56-AB66-482D-B692-0E769A39A848}" presName="bgRect" presStyleLbl="bgShp" presStyleIdx="2" presStyleCnt="6"/>
      <dgm:spPr/>
    </dgm:pt>
    <dgm:pt modelId="{985875D8-E7CA-4B25-944E-2A8257F97A31}" type="pres">
      <dgm:prSet presAssocID="{EC793A56-AB66-482D-B692-0E769A39A84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orkflow"/>
        </a:ext>
      </dgm:extLst>
    </dgm:pt>
    <dgm:pt modelId="{C00A94DE-ABB1-4726-8BF0-CC8F5E30F07B}" type="pres">
      <dgm:prSet presAssocID="{EC793A56-AB66-482D-B692-0E769A39A848}" presName="spaceRect" presStyleCnt="0"/>
      <dgm:spPr/>
    </dgm:pt>
    <dgm:pt modelId="{E0E17250-97F3-42F0-BC4C-5BAA3BFC10F3}" type="pres">
      <dgm:prSet presAssocID="{EC793A56-AB66-482D-B692-0E769A39A848}" presName="parTx" presStyleLbl="revTx" presStyleIdx="2" presStyleCnt="6">
        <dgm:presLayoutVars>
          <dgm:chMax val="0"/>
          <dgm:chPref val="0"/>
        </dgm:presLayoutVars>
      </dgm:prSet>
      <dgm:spPr/>
    </dgm:pt>
    <dgm:pt modelId="{C8BD401D-E706-4F37-8F00-2E1CF4FC01A3}" type="pres">
      <dgm:prSet presAssocID="{E75E2AEE-7702-4608-A883-3E4885E0953F}" presName="sibTrans" presStyleCnt="0"/>
      <dgm:spPr/>
    </dgm:pt>
    <dgm:pt modelId="{1E211134-B776-4035-8F5F-6D9ECEF4760E}" type="pres">
      <dgm:prSet presAssocID="{381CCB26-E222-4751-888C-45A6C21C5281}" presName="compNode" presStyleCnt="0"/>
      <dgm:spPr/>
    </dgm:pt>
    <dgm:pt modelId="{77B83F7C-EA1C-4E63-A7FA-37CEFF1FA0DF}" type="pres">
      <dgm:prSet presAssocID="{381CCB26-E222-4751-888C-45A6C21C5281}" presName="bgRect" presStyleLbl="bgShp" presStyleIdx="3" presStyleCnt="6"/>
      <dgm:spPr/>
    </dgm:pt>
    <dgm:pt modelId="{E4C813AD-92C2-4C1A-8EB9-5FB832B0C54C}" type="pres">
      <dgm:prSet presAssocID="{381CCB26-E222-4751-888C-45A6C21C528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D7951122-2BEA-4D94-8126-633F8CF5B032}" type="pres">
      <dgm:prSet presAssocID="{381CCB26-E222-4751-888C-45A6C21C5281}" presName="spaceRect" presStyleCnt="0"/>
      <dgm:spPr/>
    </dgm:pt>
    <dgm:pt modelId="{8DAB5139-DB38-4614-8FCB-D6FDFF865CFC}" type="pres">
      <dgm:prSet presAssocID="{381CCB26-E222-4751-888C-45A6C21C5281}" presName="parTx" presStyleLbl="revTx" presStyleIdx="3" presStyleCnt="6">
        <dgm:presLayoutVars>
          <dgm:chMax val="0"/>
          <dgm:chPref val="0"/>
        </dgm:presLayoutVars>
      </dgm:prSet>
      <dgm:spPr/>
    </dgm:pt>
    <dgm:pt modelId="{D0CF9BAF-0420-44C5-9219-85A8F0A40CE6}" type="pres">
      <dgm:prSet presAssocID="{8DD1B62A-E8AC-4EBD-872B-70BD851C71D8}" presName="sibTrans" presStyleCnt="0"/>
      <dgm:spPr/>
    </dgm:pt>
    <dgm:pt modelId="{488C5232-EDBB-4EC1-93C7-E61EE9635013}" type="pres">
      <dgm:prSet presAssocID="{9212E4A5-7152-47E9-BB2A-C4428316F111}" presName="compNode" presStyleCnt="0"/>
      <dgm:spPr/>
    </dgm:pt>
    <dgm:pt modelId="{04F3F5F3-174A-4778-A143-8D033E4A1CF1}" type="pres">
      <dgm:prSet presAssocID="{9212E4A5-7152-47E9-BB2A-C4428316F111}" presName="bgRect" presStyleLbl="bgShp" presStyleIdx="4" presStyleCnt="6"/>
      <dgm:spPr/>
    </dgm:pt>
    <dgm:pt modelId="{6CE54626-AD5C-40A9-8446-18993B9EA501}" type="pres">
      <dgm:prSet presAssocID="{9212E4A5-7152-47E9-BB2A-C4428316F11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Open Hand"/>
        </a:ext>
      </dgm:extLst>
    </dgm:pt>
    <dgm:pt modelId="{DF784B88-B93B-411F-8877-53435F481B87}" type="pres">
      <dgm:prSet presAssocID="{9212E4A5-7152-47E9-BB2A-C4428316F111}" presName="spaceRect" presStyleCnt="0"/>
      <dgm:spPr/>
    </dgm:pt>
    <dgm:pt modelId="{E62A7C5A-B304-46D3-ABC6-EC2F4AB61CB0}" type="pres">
      <dgm:prSet presAssocID="{9212E4A5-7152-47E9-BB2A-C4428316F111}" presName="parTx" presStyleLbl="revTx" presStyleIdx="4" presStyleCnt="6">
        <dgm:presLayoutVars>
          <dgm:chMax val="0"/>
          <dgm:chPref val="0"/>
        </dgm:presLayoutVars>
      </dgm:prSet>
      <dgm:spPr/>
    </dgm:pt>
    <dgm:pt modelId="{861BC054-927C-4260-B29D-5111D25832B6}" type="pres">
      <dgm:prSet presAssocID="{929B1CB6-36FA-4BD0-B783-7D66A070F57D}" presName="sibTrans" presStyleCnt="0"/>
      <dgm:spPr/>
    </dgm:pt>
    <dgm:pt modelId="{6BE83AEC-DE8E-45FB-96A7-848622CC017D}" type="pres">
      <dgm:prSet presAssocID="{F42AF6A4-AC07-4945-AA71-5276390A4C70}" presName="compNode" presStyleCnt="0"/>
      <dgm:spPr/>
    </dgm:pt>
    <dgm:pt modelId="{E81ECA26-E757-49CA-AFB0-57EA297595A9}" type="pres">
      <dgm:prSet presAssocID="{F42AF6A4-AC07-4945-AA71-5276390A4C70}" presName="bgRect" presStyleLbl="bgShp" presStyleIdx="5" presStyleCnt="6"/>
      <dgm:spPr/>
    </dgm:pt>
    <dgm:pt modelId="{61D0E417-79F6-45D1-9B03-EBA60C747DD3}" type="pres">
      <dgm:prSet presAssocID="{F42AF6A4-AC07-4945-AA71-5276390A4C70}" presName="iconRect" presStyleLbl="node1" presStyleIdx="5" presStyleCnt="6" custFlipVert="1" custScaleX="18736" custScaleY="29454"/>
      <dgm:spPr/>
    </dgm:pt>
    <dgm:pt modelId="{C6B1AA49-3841-434E-8A89-D3A392CF4D95}" type="pres">
      <dgm:prSet presAssocID="{F42AF6A4-AC07-4945-AA71-5276390A4C70}" presName="spaceRect" presStyleCnt="0"/>
      <dgm:spPr/>
    </dgm:pt>
    <dgm:pt modelId="{B7546722-F915-48C7-BE4F-4C49BA57D99B}" type="pres">
      <dgm:prSet presAssocID="{F42AF6A4-AC07-4945-AA71-5276390A4C70}" presName="parTx" presStyleLbl="revTx" presStyleIdx="5" presStyleCnt="6">
        <dgm:presLayoutVars>
          <dgm:chMax val="0"/>
          <dgm:chPref val="0"/>
        </dgm:presLayoutVars>
      </dgm:prSet>
      <dgm:spPr/>
    </dgm:pt>
  </dgm:ptLst>
  <dgm:cxnLst>
    <dgm:cxn modelId="{3B88180A-6FD6-4558-8C69-32F4EB50FA36}" srcId="{C0F91C5E-BC55-497C-BF1D-F4BA6DA11792}" destId="{EC793A56-AB66-482D-B692-0E769A39A848}" srcOrd="2" destOrd="0" parTransId="{0CA257CA-5DF6-405C-BA05-E937402A07C5}" sibTransId="{E75E2AEE-7702-4608-A883-3E4885E0953F}"/>
    <dgm:cxn modelId="{E4E4DE25-4E34-42DC-8AF1-0113FC515057}" srcId="{C0F91C5E-BC55-497C-BF1D-F4BA6DA11792}" destId="{9212E4A5-7152-47E9-BB2A-C4428316F111}" srcOrd="4" destOrd="0" parTransId="{F5681BE5-561C-4190-BEF9-7E82195C3DF1}" sibTransId="{929B1CB6-36FA-4BD0-B783-7D66A070F57D}"/>
    <dgm:cxn modelId="{3E751E45-81DC-4834-BC0D-360EC69344D5}" type="presOf" srcId="{381CCB26-E222-4751-888C-45A6C21C5281}" destId="{8DAB5139-DB38-4614-8FCB-D6FDFF865CFC}" srcOrd="0" destOrd="0" presId="urn:microsoft.com/office/officeart/2018/2/layout/IconVerticalSolidList"/>
    <dgm:cxn modelId="{07DD5D4B-CF2E-418F-9B57-E275DA43E4AB}" srcId="{C0F91C5E-BC55-497C-BF1D-F4BA6DA11792}" destId="{FEED71CE-A950-4438-8BDB-48615C2858B3}" srcOrd="1" destOrd="0" parTransId="{5B1093D5-6A12-49F9-A8E8-3BA3D6571351}" sibTransId="{02AAB4A1-D1D6-4362-B097-EF513202B3D6}"/>
    <dgm:cxn modelId="{6E033D5A-70BA-493E-9BA5-F33E31C1708C}" type="presOf" srcId="{EC793A56-AB66-482D-B692-0E769A39A848}" destId="{E0E17250-97F3-42F0-BC4C-5BAA3BFC10F3}" srcOrd="0" destOrd="0" presId="urn:microsoft.com/office/officeart/2018/2/layout/IconVerticalSolidList"/>
    <dgm:cxn modelId="{D2620460-79A9-40FB-A982-ACB9E6446DBC}" srcId="{C0F91C5E-BC55-497C-BF1D-F4BA6DA11792}" destId="{F42AF6A4-AC07-4945-AA71-5276390A4C70}" srcOrd="5" destOrd="0" parTransId="{4F2C9849-B90E-4377-9BC4-C91D060C2FDF}" sibTransId="{A7FD9BBA-675D-4A78-8C4E-6BE2D7928C68}"/>
    <dgm:cxn modelId="{39957197-C334-417A-A944-DD21FFB55C92}" type="presOf" srcId="{FEED71CE-A950-4438-8BDB-48615C2858B3}" destId="{A867E551-A6FC-45BA-A118-8D6964F03B78}" srcOrd="0" destOrd="0" presId="urn:microsoft.com/office/officeart/2018/2/layout/IconVerticalSolidList"/>
    <dgm:cxn modelId="{AE8B15AA-1702-4730-AA65-26792ACC41AB}" srcId="{C0F91C5E-BC55-497C-BF1D-F4BA6DA11792}" destId="{381CCB26-E222-4751-888C-45A6C21C5281}" srcOrd="3" destOrd="0" parTransId="{DA6746F0-83AE-4D8B-B39F-ADA789DAB34C}" sibTransId="{8DD1B62A-E8AC-4EBD-872B-70BD851C71D8}"/>
    <dgm:cxn modelId="{720F2CAD-D294-41FB-9369-9F4735689EAC}" type="presOf" srcId="{9212E4A5-7152-47E9-BB2A-C4428316F111}" destId="{E62A7C5A-B304-46D3-ABC6-EC2F4AB61CB0}" srcOrd="0" destOrd="0" presId="urn:microsoft.com/office/officeart/2018/2/layout/IconVerticalSolidList"/>
    <dgm:cxn modelId="{EAAF29B9-B111-4932-B366-D9594B790E73}" type="presOf" srcId="{C0F91C5E-BC55-497C-BF1D-F4BA6DA11792}" destId="{577C2873-8265-4FA7-B6C4-16E8FB121B2B}" srcOrd="0" destOrd="0" presId="urn:microsoft.com/office/officeart/2018/2/layout/IconVerticalSolidList"/>
    <dgm:cxn modelId="{187A1BC2-8DC4-4B73-9FE4-E1121AB984CC}" srcId="{C0F91C5E-BC55-497C-BF1D-F4BA6DA11792}" destId="{62B9E475-F82D-48A0-B072-2E1DE55731AE}" srcOrd="0" destOrd="0" parTransId="{78F4DB47-AE27-47E4-8FBD-F5F7106D2D53}" sibTransId="{16B27CFE-B95B-4AAE-B823-85D4D53E85E3}"/>
    <dgm:cxn modelId="{D6A492EA-8AD4-4F8B-8823-F08BA6D54052}" type="presOf" srcId="{F42AF6A4-AC07-4945-AA71-5276390A4C70}" destId="{B7546722-F915-48C7-BE4F-4C49BA57D99B}" srcOrd="0" destOrd="0" presId="urn:microsoft.com/office/officeart/2018/2/layout/IconVerticalSolidList"/>
    <dgm:cxn modelId="{C5BED0F6-0AAC-41A4-8525-9709E49B4094}" type="presOf" srcId="{62B9E475-F82D-48A0-B072-2E1DE55731AE}" destId="{59109127-010B-4617-AAD2-8057F0C53ABE}" srcOrd="0" destOrd="0" presId="urn:microsoft.com/office/officeart/2018/2/layout/IconVerticalSolidList"/>
    <dgm:cxn modelId="{86750BFC-CFC0-452C-9EF6-1FCCE950A046}" type="presParOf" srcId="{577C2873-8265-4FA7-B6C4-16E8FB121B2B}" destId="{5874C67D-9879-4E04-82A6-FE182ABA6AB5}" srcOrd="0" destOrd="0" presId="urn:microsoft.com/office/officeart/2018/2/layout/IconVerticalSolidList"/>
    <dgm:cxn modelId="{B122B097-717A-4F2D-82D9-385B5C11E373}" type="presParOf" srcId="{5874C67D-9879-4E04-82A6-FE182ABA6AB5}" destId="{81413A27-B45A-4368-957C-ED48944BECDD}" srcOrd="0" destOrd="0" presId="urn:microsoft.com/office/officeart/2018/2/layout/IconVerticalSolidList"/>
    <dgm:cxn modelId="{7EA0343E-ED2E-40B9-90E9-58FA8ED5647D}" type="presParOf" srcId="{5874C67D-9879-4E04-82A6-FE182ABA6AB5}" destId="{908467E3-8491-40E5-BA5B-2FEED286D660}" srcOrd="1" destOrd="0" presId="urn:microsoft.com/office/officeart/2018/2/layout/IconVerticalSolidList"/>
    <dgm:cxn modelId="{AA311B3D-C5F9-4963-9149-EA938392FD8F}" type="presParOf" srcId="{5874C67D-9879-4E04-82A6-FE182ABA6AB5}" destId="{F0B69E2F-7723-4740-8C9F-FE855144E677}" srcOrd="2" destOrd="0" presId="urn:microsoft.com/office/officeart/2018/2/layout/IconVerticalSolidList"/>
    <dgm:cxn modelId="{C5C89D5E-6E2A-4C6F-960E-EAB94294148B}" type="presParOf" srcId="{5874C67D-9879-4E04-82A6-FE182ABA6AB5}" destId="{59109127-010B-4617-AAD2-8057F0C53ABE}" srcOrd="3" destOrd="0" presId="urn:microsoft.com/office/officeart/2018/2/layout/IconVerticalSolidList"/>
    <dgm:cxn modelId="{89C516B4-8623-4C77-82E5-E7226BF7AD2A}" type="presParOf" srcId="{577C2873-8265-4FA7-B6C4-16E8FB121B2B}" destId="{1EEEF4AB-B1A1-40AA-B38F-5425F1186954}" srcOrd="1" destOrd="0" presId="urn:microsoft.com/office/officeart/2018/2/layout/IconVerticalSolidList"/>
    <dgm:cxn modelId="{FBD19F30-4237-41B5-8DF6-BB1596E24A15}" type="presParOf" srcId="{577C2873-8265-4FA7-B6C4-16E8FB121B2B}" destId="{146816A3-A138-4B18-86AB-DA9326A36F2F}" srcOrd="2" destOrd="0" presId="urn:microsoft.com/office/officeart/2018/2/layout/IconVerticalSolidList"/>
    <dgm:cxn modelId="{1C167038-9A5C-4844-A150-609168487FBE}" type="presParOf" srcId="{146816A3-A138-4B18-86AB-DA9326A36F2F}" destId="{E1E81143-3992-4A08-A73E-6EE01B62444B}" srcOrd="0" destOrd="0" presId="urn:microsoft.com/office/officeart/2018/2/layout/IconVerticalSolidList"/>
    <dgm:cxn modelId="{5E1F9EC6-C2AA-421E-8B39-89B29A6BC492}" type="presParOf" srcId="{146816A3-A138-4B18-86AB-DA9326A36F2F}" destId="{77B9687E-2CF7-4291-B55C-0020E00BFED8}" srcOrd="1" destOrd="0" presId="urn:microsoft.com/office/officeart/2018/2/layout/IconVerticalSolidList"/>
    <dgm:cxn modelId="{94F13FA3-C336-4DC8-9162-C0FC25A6DB04}" type="presParOf" srcId="{146816A3-A138-4B18-86AB-DA9326A36F2F}" destId="{2D9DD567-77F5-4255-B541-C5B54D6F816B}" srcOrd="2" destOrd="0" presId="urn:microsoft.com/office/officeart/2018/2/layout/IconVerticalSolidList"/>
    <dgm:cxn modelId="{91037BB1-E552-4DC5-A316-7EB0E4EEA3F0}" type="presParOf" srcId="{146816A3-A138-4B18-86AB-DA9326A36F2F}" destId="{A867E551-A6FC-45BA-A118-8D6964F03B78}" srcOrd="3" destOrd="0" presId="urn:microsoft.com/office/officeart/2018/2/layout/IconVerticalSolidList"/>
    <dgm:cxn modelId="{81F1B091-5746-421D-BA17-0048A58883E8}" type="presParOf" srcId="{577C2873-8265-4FA7-B6C4-16E8FB121B2B}" destId="{88639B8B-0163-432D-818F-774404963C7D}" srcOrd="3" destOrd="0" presId="urn:microsoft.com/office/officeart/2018/2/layout/IconVerticalSolidList"/>
    <dgm:cxn modelId="{18513AB3-CC09-440C-B31C-37A03D2F12F4}" type="presParOf" srcId="{577C2873-8265-4FA7-B6C4-16E8FB121B2B}" destId="{C0E05192-6364-470D-8BC1-7412D6C998A3}" srcOrd="4" destOrd="0" presId="urn:microsoft.com/office/officeart/2018/2/layout/IconVerticalSolidList"/>
    <dgm:cxn modelId="{1C1CC394-24A8-47A7-834C-16F87EDC95B7}" type="presParOf" srcId="{C0E05192-6364-470D-8BC1-7412D6C998A3}" destId="{0000A065-BF54-43E6-99B3-CBF84DF7E087}" srcOrd="0" destOrd="0" presId="urn:microsoft.com/office/officeart/2018/2/layout/IconVerticalSolidList"/>
    <dgm:cxn modelId="{AA6F2580-BE07-427F-A1C1-86F91B3F1FF1}" type="presParOf" srcId="{C0E05192-6364-470D-8BC1-7412D6C998A3}" destId="{985875D8-E7CA-4B25-944E-2A8257F97A31}" srcOrd="1" destOrd="0" presId="urn:microsoft.com/office/officeart/2018/2/layout/IconVerticalSolidList"/>
    <dgm:cxn modelId="{820ACFD4-9CFF-43D4-A64C-8DE1FDCE6E67}" type="presParOf" srcId="{C0E05192-6364-470D-8BC1-7412D6C998A3}" destId="{C00A94DE-ABB1-4726-8BF0-CC8F5E30F07B}" srcOrd="2" destOrd="0" presId="urn:microsoft.com/office/officeart/2018/2/layout/IconVerticalSolidList"/>
    <dgm:cxn modelId="{F0378FC4-23CF-4919-B32F-0180F4D79A81}" type="presParOf" srcId="{C0E05192-6364-470D-8BC1-7412D6C998A3}" destId="{E0E17250-97F3-42F0-BC4C-5BAA3BFC10F3}" srcOrd="3" destOrd="0" presId="urn:microsoft.com/office/officeart/2018/2/layout/IconVerticalSolidList"/>
    <dgm:cxn modelId="{A729A3D7-E7CD-43CE-8A2C-A3019CA197D9}" type="presParOf" srcId="{577C2873-8265-4FA7-B6C4-16E8FB121B2B}" destId="{C8BD401D-E706-4F37-8F00-2E1CF4FC01A3}" srcOrd="5" destOrd="0" presId="urn:microsoft.com/office/officeart/2018/2/layout/IconVerticalSolidList"/>
    <dgm:cxn modelId="{B3F36BB4-A15C-4E2A-B8A5-3071D1B756F5}" type="presParOf" srcId="{577C2873-8265-4FA7-B6C4-16E8FB121B2B}" destId="{1E211134-B776-4035-8F5F-6D9ECEF4760E}" srcOrd="6" destOrd="0" presId="urn:microsoft.com/office/officeart/2018/2/layout/IconVerticalSolidList"/>
    <dgm:cxn modelId="{5AD417AC-C678-4AC5-8D9D-F9F2150A94A9}" type="presParOf" srcId="{1E211134-B776-4035-8F5F-6D9ECEF4760E}" destId="{77B83F7C-EA1C-4E63-A7FA-37CEFF1FA0DF}" srcOrd="0" destOrd="0" presId="urn:microsoft.com/office/officeart/2018/2/layout/IconVerticalSolidList"/>
    <dgm:cxn modelId="{3BB51C67-C815-43AB-A96A-EF891F4B9840}" type="presParOf" srcId="{1E211134-B776-4035-8F5F-6D9ECEF4760E}" destId="{E4C813AD-92C2-4C1A-8EB9-5FB832B0C54C}" srcOrd="1" destOrd="0" presId="urn:microsoft.com/office/officeart/2018/2/layout/IconVerticalSolidList"/>
    <dgm:cxn modelId="{6EDF9BD7-CF68-4A40-A615-FF662C4D1A57}" type="presParOf" srcId="{1E211134-B776-4035-8F5F-6D9ECEF4760E}" destId="{D7951122-2BEA-4D94-8126-633F8CF5B032}" srcOrd="2" destOrd="0" presId="urn:microsoft.com/office/officeart/2018/2/layout/IconVerticalSolidList"/>
    <dgm:cxn modelId="{7F3AA2E4-AF40-4A7C-9B42-36B9F8A6C4A7}" type="presParOf" srcId="{1E211134-B776-4035-8F5F-6D9ECEF4760E}" destId="{8DAB5139-DB38-4614-8FCB-D6FDFF865CFC}" srcOrd="3" destOrd="0" presId="urn:microsoft.com/office/officeart/2018/2/layout/IconVerticalSolidList"/>
    <dgm:cxn modelId="{9EC6ACCD-69B1-4506-B7DD-8EF2400018CA}" type="presParOf" srcId="{577C2873-8265-4FA7-B6C4-16E8FB121B2B}" destId="{D0CF9BAF-0420-44C5-9219-85A8F0A40CE6}" srcOrd="7" destOrd="0" presId="urn:microsoft.com/office/officeart/2018/2/layout/IconVerticalSolidList"/>
    <dgm:cxn modelId="{BCF26F10-89FD-4374-895C-796E30CEE69E}" type="presParOf" srcId="{577C2873-8265-4FA7-B6C4-16E8FB121B2B}" destId="{488C5232-EDBB-4EC1-93C7-E61EE9635013}" srcOrd="8" destOrd="0" presId="urn:microsoft.com/office/officeart/2018/2/layout/IconVerticalSolidList"/>
    <dgm:cxn modelId="{63F63F82-AEFF-4277-8BD4-D86FC6A5C45D}" type="presParOf" srcId="{488C5232-EDBB-4EC1-93C7-E61EE9635013}" destId="{04F3F5F3-174A-4778-A143-8D033E4A1CF1}" srcOrd="0" destOrd="0" presId="urn:microsoft.com/office/officeart/2018/2/layout/IconVerticalSolidList"/>
    <dgm:cxn modelId="{0F02A75F-5B28-4E62-AE89-C3901F672343}" type="presParOf" srcId="{488C5232-EDBB-4EC1-93C7-E61EE9635013}" destId="{6CE54626-AD5C-40A9-8446-18993B9EA501}" srcOrd="1" destOrd="0" presId="urn:microsoft.com/office/officeart/2018/2/layout/IconVerticalSolidList"/>
    <dgm:cxn modelId="{DFC31A7F-837F-454D-A0AA-7BE77DCB3F7E}" type="presParOf" srcId="{488C5232-EDBB-4EC1-93C7-E61EE9635013}" destId="{DF784B88-B93B-411F-8877-53435F481B87}" srcOrd="2" destOrd="0" presId="urn:microsoft.com/office/officeart/2018/2/layout/IconVerticalSolidList"/>
    <dgm:cxn modelId="{C8A5B99D-9FBE-4CE7-A1FC-474F6DBD6D67}" type="presParOf" srcId="{488C5232-EDBB-4EC1-93C7-E61EE9635013}" destId="{E62A7C5A-B304-46D3-ABC6-EC2F4AB61CB0}" srcOrd="3" destOrd="0" presId="urn:microsoft.com/office/officeart/2018/2/layout/IconVerticalSolidList"/>
    <dgm:cxn modelId="{CB0C294E-DE47-4A55-9C9B-E2F6FC9D31B1}" type="presParOf" srcId="{577C2873-8265-4FA7-B6C4-16E8FB121B2B}" destId="{861BC054-927C-4260-B29D-5111D25832B6}" srcOrd="9" destOrd="0" presId="urn:microsoft.com/office/officeart/2018/2/layout/IconVerticalSolidList"/>
    <dgm:cxn modelId="{B16B8851-DA8E-466D-ADEE-2BB0BE630F83}" type="presParOf" srcId="{577C2873-8265-4FA7-B6C4-16E8FB121B2B}" destId="{6BE83AEC-DE8E-45FB-96A7-848622CC017D}" srcOrd="10" destOrd="0" presId="urn:microsoft.com/office/officeart/2018/2/layout/IconVerticalSolidList"/>
    <dgm:cxn modelId="{860A5736-3141-4FDD-A8FF-54B687F8DBB7}" type="presParOf" srcId="{6BE83AEC-DE8E-45FB-96A7-848622CC017D}" destId="{E81ECA26-E757-49CA-AFB0-57EA297595A9}" srcOrd="0" destOrd="0" presId="urn:microsoft.com/office/officeart/2018/2/layout/IconVerticalSolidList"/>
    <dgm:cxn modelId="{9D2577FD-65D5-458D-88C9-241556DCCB6E}" type="presParOf" srcId="{6BE83AEC-DE8E-45FB-96A7-848622CC017D}" destId="{61D0E417-79F6-45D1-9B03-EBA60C747DD3}" srcOrd="1" destOrd="0" presId="urn:microsoft.com/office/officeart/2018/2/layout/IconVerticalSolidList"/>
    <dgm:cxn modelId="{0049440E-1872-4E63-ACC0-BAF0F5E76594}" type="presParOf" srcId="{6BE83AEC-DE8E-45FB-96A7-848622CC017D}" destId="{C6B1AA49-3841-434E-8A89-D3A392CF4D95}" srcOrd="2" destOrd="0" presId="urn:microsoft.com/office/officeart/2018/2/layout/IconVerticalSolidList"/>
    <dgm:cxn modelId="{B73145F3-98AB-4A4C-9F0B-54A4663DB317}" type="presParOf" srcId="{6BE83AEC-DE8E-45FB-96A7-848622CC017D}" destId="{B7546722-F915-48C7-BE4F-4C49BA57D9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8ED47-29FB-47DD-A17A-82FD9D5E9935}">
      <dsp:nvSpPr>
        <dsp:cNvPr id="0" name=""/>
        <dsp:cNvSpPr/>
      </dsp:nvSpPr>
      <dsp:spPr>
        <a:xfrm>
          <a:off x="4604118" y="1086"/>
          <a:ext cx="2570728" cy="1779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We believe that all children are inherently good. We set the children up to succeed.</a:t>
          </a:r>
        </a:p>
      </dsp:txBody>
      <dsp:txXfrm>
        <a:off x="4980592" y="261654"/>
        <a:ext cx="1817780" cy="1258136"/>
      </dsp:txXfrm>
    </dsp:sp>
    <dsp:sp modelId="{02A5D2F4-D8A6-469B-9E51-0B98A465C622}">
      <dsp:nvSpPr>
        <dsp:cNvPr id="0" name=""/>
        <dsp:cNvSpPr/>
      </dsp:nvSpPr>
      <dsp:spPr>
        <a:xfrm rot="2700000">
          <a:off x="6667361" y="1525980"/>
          <a:ext cx="315261" cy="6005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6681212" y="1612643"/>
        <a:ext cx="220683" cy="360302"/>
      </dsp:txXfrm>
    </dsp:sp>
    <dsp:sp modelId="{E14B0566-7252-4B11-B91B-267A02B844B1}">
      <dsp:nvSpPr>
        <dsp:cNvPr id="0" name=""/>
        <dsp:cNvSpPr/>
      </dsp:nvSpPr>
      <dsp:spPr>
        <a:xfrm>
          <a:off x="6451914" y="1892493"/>
          <a:ext cx="2657948" cy="1779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We believe that conflict is best resolved through talking and teaching rather than punishment</a:t>
          </a:r>
        </a:p>
      </dsp:txBody>
      <dsp:txXfrm>
        <a:off x="6841161" y="2153061"/>
        <a:ext cx="1879454" cy="1258136"/>
      </dsp:txXfrm>
    </dsp:sp>
    <dsp:sp modelId="{D60AC910-7D45-4ADF-BBDC-8C6225086702}">
      <dsp:nvSpPr>
        <dsp:cNvPr id="0" name=""/>
        <dsp:cNvSpPr/>
      </dsp:nvSpPr>
      <dsp:spPr>
        <a:xfrm rot="8100000">
          <a:off x="6687246" y="3421056"/>
          <a:ext cx="308926" cy="6005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rot="10800000">
        <a:off x="6766352" y="3508390"/>
        <a:ext cx="216248" cy="360302"/>
      </dsp:txXfrm>
    </dsp:sp>
    <dsp:sp modelId="{AEAB2128-DF67-469F-B513-9C9D6432A6DF}">
      <dsp:nvSpPr>
        <dsp:cNvPr id="0" name=""/>
        <dsp:cNvSpPr/>
      </dsp:nvSpPr>
      <dsp:spPr>
        <a:xfrm>
          <a:off x="4556531" y="3783899"/>
          <a:ext cx="2665901" cy="1779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We want the children to gain deep understanding of their own behaviour and we recognise that this is a slow process</a:t>
          </a:r>
          <a:r>
            <a:rPr lang="en-GB" sz="1400" kern="1200" dirty="0"/>
            <a:t>. </a:t>
          </a:r>
        </a:p>
      </dsp:txBody>
      <dsp:txXfrm>
        <a:off x="4946943" y="4044467"/>
        <a:ext cx="1885077" cy="1258136"/>
      </dsp:txXfrm>
    </dsp:sp>
    <dsp:sp modelId="{C0E0AC7E-4A47-4CB3-A817-8928CAD8EEE8}">
      <dsp:nvSpPr>
        <dsp:cNvPr id="0" name=""/>
        <dsp:cNvSpPr/>
      </dsp:nvSpPr>
      <dsp:spPr>
        <a:xfrm rot="13500000">
          <a:off x="4798684" y="3435411"/>
          <a:ext cx="305851" cy="6005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rot="10800000">
        <a:off x="4877002" y="3587952"/>
        <a:ext cx="214096" cy="360302"/>
      </dsp:txXfrm>
    </dsp:sp>
    <dsp:sp modelId="{E9D49A66-A078-47C7-AE38-7E745F44C5E5}">
      <dsp:nvSpPr>
        <dsp:cNvPr id="0" name=""/>
        <dsp:cNvSpPr/>
      </dsp:nvSpPr>
      <dsp:spPr>
        <a:xfrm>
          <a:off x="2644814" y="1892493"/>
          <a:ext cx="2706522" cy="1779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We model the behaviour we would like to see in the pupils and our responses are always child-centred. </a:t>
          </a:r>
        </a:p>
      </dsp:txBody>
      <dsp:txXfrm>
        <a:off x="3041175" y="2153061"/>
        <a:ext cx="1913800" cy="1258136"/>
      </dsp:txXfrm>
    </dsp:sp>
    <dsp:sp modelId="{D0C24C50-46E0-4C0F-8158-843E88DB0518}">
      <dsp:nvSpPr>
        <dsp:cNvPr id="0" name=""/>
        <dsp:cNvSpPr/>
      </dsp:nvSpPr>
      <dsp:spPr>
        <a:xfrm rot="18900000">
          <a:off x="4738472" y="1510033"/>
          <a:ext cx="409990" cy="6534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4756484" y="1684201"/>
        <a:ext cx="286993" cy="392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13A27-B45A-4368-957C-ED48944BECDD}">
      <dsp:nvSpPr>
        <dsp:cNvPr id="0" name=""/>
        <dsp:cNvSpPr/>
      </dsp:nvSpPr>
      <dsp:spPr>
        <a:xfrm>
          <a:off x="0" y="1041"/>
          <a:ext cx="9637776" cy="4436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467E3-8491-40E5-BA5B-2FEED286D660}">
      <dsp:nvSpPr>
        <dsp:cNvPr id="0" name=""/>
        <dsp:cNvSpPr/>
      </dsp:nvSpPr>
      <dsp:spPr>
        <a:xfrm>
          <a:off x="134210" y="100866"/>
          <a:ext cx="244018" cy="2440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109127-010B-4617-AAD2-8057F0C53ABE}">
      <dsp:nvSpPr>
        <dsp:cNvPr id="0" name=""/>
        <dsp:cNvSpPr/>
      </dsp:nvSpPr>
      <dsp:spPr>
        <a:xfrm>
          <a:off x="512438" y="1041"/>
          <a:ext cx="9125337" cy="443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55" tIns="46955" rIns="46955" bIns="46955" numCol="1" spcCol="1270" anchor="ctr" anchorCtr="0">
          <a:noAutofit/>
        </a:bodyPr>
        <a:lstStyle/>
        <a:p>
          <a:pPr marL="0" lvl="0" indent="0" algn="l" defTabSz="889000">
            <a:lnSpc>
              <a:spcPct val="100000"/>
            </a:lnSpc>
            <a:spcBef>
              <a:spcPct val="0"/>
            </a:spcBef>
            <a:spcAft>
              <a:spcPct val="35000"/>
            </a:spcAft>
            <a:buNone/>
          </a:pPr>
          <a:r>
            <a:rPr lang="en-GB" sz="2000" kern="1200" dirty="0"/>
            <a:t>What happened?</a:t>
          </a:r>
          <a:endParaRPr lang="en-US" sz="2000" kern="1200" dirty="0"/>
        </a:p>
      </dsp:txBody>
      <dsp:txXfrm>
        <a:off x="512438" y="1041"/>
        <a:ext cx="9125337" cy="443669"/>
      </dsp:txXfrm>
    </dsp:sp>
    <dsp:sp modelId="{E1E81143-3992-4A08-A73E-6EE01B62444B}">
      <dsp:nvSpPr>
        <dsp:cNvPr id="0" name=""/>
        <dsp:cNvSpPr/>
      </dsp:nvSpPr>
      <dsp:spPr>
        <a:xfrm>
          <a:off x="0" y="555628"/>
          <a:ext cx="9637776" cy="4436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B9687E-2CF7-4291-B55C-0020E00BFED8}">
      <dsp:nvSpPr>
        <dsp:cNvPr id="0" name=""/>
        <dsp:cNvSpPr/>
      </dsp:nvSpPr>
      <dsp:spPr>
        <a:xfrm>
          <a:off x="134210" y="655454"/>
          <a:ext cx="244018" cy="2440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7E551-A6FC-45BA-A118-8D6964F03B78}">
      <dsp:nvSpPr>
        <dsp:cNvPr id="0" name=""/>
        <dsp:cNvSpPr/>
      </dsp:nvSpPr>
      <dsp:spPr>
        <a:xfrm>
          <a:off x="512438" y="555628"/>
          <a:ext cx="9125337" cy="443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55" tIns="46955" rIns="46955" bIns="46955" numCol="1" spcCol="1270" anchor="ctr" anchorCtr="0">
          <a:noAutofit/>
        </a:bodyPr>
        <a:lstStyle/>
        <a:p>
          <a:pPr marL="0" lvl="0" indent="0" algn="l" defTabSz="889000">
            <a:lnSpc>
              <a:spcPct val="100000"/>
            </a:lnSpc>
            <a:spcBef>
              <a:spcPct val="0"/>
            </a:spcBef>
            <a:spcAft>
              <a:spcPct val="35000"/>
            </a:spcAft>
            <a:buNone/>
          </a:pPr>
          <a:r>
            <a:rPr lang="en-GB" sz="2000" kern="1200" dirty="0"/>
            <a:t>What happened just before?</a:t>
          </a:r>
          <a:endParaRPr lang="en-US" sz="2000" kern="1200" dirty="0"/>
        </a:p>
      </dsp:txBody>
      <dsp:txXfrm>
        <a:off x="512438" y="555628"/>
        <a:ext cx="9125337" cy="443669"/>
      </dsp:txXfrm>
    </dsp:sp>
    <dsp:sp modelId="{0000A065-BF54-43E6-99B3-CBF84DF7E087}">
      <dsp:nvSpPr>
        <dsp:cNvPr id="0" name=""/>
        <dsp:cNvSpPr/>
      </dsp:nvSpPr>
      <dsp:spPr>
        <a:xfrm>
          <a:off x="0" y="1110215"/>
          <a:ext cx="9637776" cy="4436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875D8-E7CA-4B25-944E-2A8257F97A31}">
      <dsp:nvSpPr>
        <dsp:cNvPr id="0" name=""/>
        <dsp:cNvSpPr/>
      </dsp:nvSpPr>
      <dsp:spPr>
        <a:xfrm>
          <a:off x="134210" y="1210041"/>
          <a:ext cx="244018" cy="2440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E17250-97F3-42F0-BC4C-5BAA3BFC10F3}">
      <dsp:nvSpPr>
        <dsp:cNvPr id="0" name=""/>
        <dsp:cNvSpPr/>
      </dsp:nvSpPr>
      <dsp:spPr>
        <a:xfrm>
          <a:off x="512438" y="1110215"/>
          <a:ext cx="9125337" cy="443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55" tIns="46955" rIns="46955" bIns="46955" numCol="1" spcCol="1270" anchor="ctr" anchorCtr="0">
          <a:noAutofit/>
        </a:bodyPr>
        <a:lstStyle/>
        <a:p>
          <a:pPr marL="0" lvl="0" indent="0" algn="l" defTabSz="889000">
            <a:lnSpc>
              <a:spcPct val="100000"/>
            </a:lnSpc>
            <a:spcBef>
              <a:spcPct val="0"/>
            </a:spcBef>
            <a:spcAft>
              <a:spcPct val="35000"/>
            </a:spcAft>
            <a:buNone/>
          </a:pPr>
          <a:r>
            <a:rPr lang="en-GB" sz="2000" kern="1200" dirty="0"/>
            <a:t>What would you like to have happen now?</a:t>
          </a:r>
          <a:endParaRPr lang="en-US" sz="2000" kern="1200" dirty="0"/>
        </a:p>
      </dsp:txBody>
      <dsp:txXfrm>
        <a:off x="512438" y="1110215"/>
        <a:ext cx="9125337" cy="443669"/>
      </dsp:txXfrm>
    </dsp:sp>
    <dsp:sp modelId="{77B83F7C-EA1C-4E63-A7FA-37CEFF1FA0DF}">
      <dsp:nvSpPr>
        <dsp:cNvPr id="0" name=""/>
        <dsp:cNvSpPr/>
      </dsp:nvSpPr>
      <dsp:spPr>
        <a:xfrm>
          <a:off x="0" y="1664802"/>
          <a:ext cx="9637776" cy="4436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C813AD-92C2-4C1A-8EB9-5FB832B0C54C}">
      <dsp:nvSpPr>
        <dsp:cNvPr id="0" name=""/>
        <dsp:cNvSpPr/>
      </dsp:nvSpPr>
      <dsp:spPr>
        <a:xfrm>
          <a:off x="134210" y="1764628"/>
          <a:ext cx="244018" cy="2440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AB5139-DB38-4614-8FCB-D6FDFF865CFC}">
      <dsp:nvSpPr>
        <dsp:cNvPr id="0" name=""/>
        <dsp:cNvSpPr/>
      </dsp:nvSpPr>
      <dsp:spPr>
        <a:xfrm>
          <a:off x="512438" y="1664802"/>
          <a:ext cx="9125337" cy="443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55" tIns="46955" rIns="46955" bIns="46955" numCol="1" spcCol="1270" anchor="ctr" anchorCtr="0">
          <a:noAutofit/>
        </a:bodyPr>
        <a:lstStyle/>
        <a:p>
          <a:pPr marL="0" lvl="0" indent="0" algn="l" defTabSz="889000">
            <a:lnSpc>
              <a:spcPct val="100000"/>
            </a:lnSpc>
            <a:spcBef>
              <a:spcPct val="0"/>
            </a:spcBef>
            <a:spcAft>
              <a:spcPct val="35000"/>
            </a:spcAft>
            <a:buNone/>
          </a:pPr>
          <a:r>
            <a:rPr lang="en-GB" sz="2000" kern="1200" dirty="0"/>
            <a:t>Is it possible?</a:t>
          </a:r>
          <a:endParaRPr lang="en-US" sz="2000" kern="1200" dirty="0"/>
        </a:p>
      </dsp:txBody>
      <dsp:txXfrm>
        <a:off x="512438" y="1664802"/>
        <a:ext cx="9125337" cy="443669"/>
      </dsp:txXfrm>
    </dsp:sp>
    <dsp:sp modelId="{04F3F5F3-174A-4778-A143-8D033E4A1CF1}">
      <dsp:nvSpPr>
        <dsp:cNvPr id="0" name=""/>
        <dsp:cNvSpPr/>
      </dsp:nvSpPr>
      <dsp:spPr>
        <a:xfrm>
          <a:off x="0" y="2219389"/>
          <a:ext cx="9637776" cy="4436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54626-AD5C-40A9-8446-18993B9EA501}">
      <dsp:nvSpPr>
        <dsp:cNvPr id="0" name=""/>
        <dsp:cNvSpPr/>
      </dsp:nvSpPr>
      <dsp:spPr>
        <a:xfrm>
          <a:off x="134210" y="2319215"/>
          <a:ext cx="244018" cy="2440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A7C5A-B304-46D3-ABC6-EC2F4AB61CB0}">
      <dsp:nvSpPr>
        <dsp:cNvPr id="0" name=""/>
        <dsp:cNvSpPr/>
      </dsp:nvSpPr>
      <dsp:spPr>
        <a:xfrm>
          <a:off x="512438" y="2219389"/>
          <a:ext cx="9125337" cy="443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55" tIns="46955" rIns="46955" bIns="46955" numCol="1" spcCol="1270" anchor="ctr" anchorCtr="0">
          <a:noAutofit/>
        </a:bodyPr>
        <a:lstStyle/>
        <a:p>
          <a:pPr marL="0" lvl="0" indent="0" algn="l" defTabSz="889000">
            <a:lnSpc>
              <a:spcPct val="100000"/>
            </a:lnSpc>
            <a:spcBef>
              <a:spcPct val="0"/>
            </a:spcBef>
            <a:spcAft>
              <a:spcPct val="35000"/>
            </a:spcAft>
            <a:buNone/>
          </a:pPr>
          <a:r>
            <a:rPr lang="en-GB" sz="2000" kern="1200" dirty="0"/>
            <a:t>Is there anything else?</a:t>
          </a:r>
          <a:endParaRPr lang="en-US" sz="2000" kern="1200" dirty="0"/>
        </a:p>
      </dsp:txBody>
      <dsp:txXfrm>
        <a:off x="512438" y="2219389"/>
        <a:ext cx="9125337" cy="443669"/>
      </dsp:txXfrm>
    </dsp:sp>
    <dsp:sp modelId="{E81ECA26-E757-49CA-AFB0-57EA297595A9}">
      <dsp:nvSpPr>
        <dsp:cNvPr id="0" name=""/>
        <dsp:cNvSpPr/>
      </dsp:nvSpPr>
      <dsp:spPr>
        <a:xfrm>
          <a:off x="0" y="2773977"/>
          <a:ext cx="9637776" cy="4436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0E417-79F6-45D1-9B03-EBA60C747DD3}">
      <dsp:nvSpPr>
        <dsp:cNvPr id="0" name=""/>
        <dsp:cNvSpPr/>
      </dsp:nvSpPr>
      <dsp:spPr>
        <a:xfrm flipV="1">
          <a:off x="233359" y="2959875"/>
          <a:ext cx="45719" cy="718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46722-F915-48C7-BE4F-4C49BA57D99B}">
      <dsp:nvSpPr>
        <dsp:cNvPr id="0" name=""/>
        <dsp:cNvSpPr/>
      </dsp:nvSpPr>
      <dsp:spPr>
        <a:xfrm>
          <a:off x="512438" y="2773977"/>
          <a:ext cx="9125337" cy="443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55" tIns="46955" rIns="46955" bIns="46955" numCol="1" spcCol="1270" anchor="ctr" anchorCtr="0">
          <a:noAutofit/>
        </a:bodyPr>
        <a:lstStyle/>
        <a:p>
          <a:pPr marL="0" lvl="0" indent="0" algn="l" defTabSz="711200">
            <a:lnSpc>
              <a:spcPct val="100000"/>
            </a:lnSpc>
            <a:spcBef>
              <a:spcPct val="0"/>
            </a:spcBef>
            <a:spcAft>
              <a:spcPct val="35000"/>
            </a:spcAft>
            <a:buNone/>
          </a:pPr>
          <a:r>
            <a:rPr lang="en-GB" sz="1600" kern="1200" dirty="0"/>
            <a:t>‘Clean’ David Grove</a:t>
          </a:r>
          <a:endParaRPr lang="en-US" sz="1600" kern="1200" dirty="0"/>
        </a:p>
      </dsp:txBody>
      <dsp:txXfrm>
        <a:off x="512438" y="2773977"/>
        <a:ext cx="9125337" cy="44366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2AF9-1BA4-4846-9AC1-EC54285803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C824F1-5A29-42A4-A5D2-538E58ED7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045B82-9B14-4672-AF06-8E8B4B88B1BB}"/>
              </a:ext>
            </a:extLst>
          </p:cNvPr>
          <p:cNvSpPr>
            <a:spLocks noGrp="1"/>
          </p:cNvSpPr>
          <p:nvPr>
            <p:ph type="dt" sz="half" idx="10"/>
          </p:nvPr>
        </p:nvSpPr>
        <p:spPr/>
        <p:txBody>
          <a:bodyPr/>
          <a:lstStyle/>
          <a:p>
            <a:fld id="{776A22DE-A035-4ACF-BE4A-40CC8417456D}" type="datetimeFigureOut">
              <a:rPr lang="en-GB" smtClean="0"/>
              <a:t>08/02/2022</a:t>
            </a:fld>
            <a:endParaRPr lang="en-GB" dirty="0"/>
          </a:p>
        </p:txBody>
      </p:sp>
      <p:sp>
        <p:nvSpPr>
          <p:cNvPr id="5" name="Footer Placeholder 4">
            <a:extLst>
              <a:ext uri="{FF2B5EF4-FFF2-40B4-BE49-F238E27FC236}">
                <a16:creationId xmlns:a16="http://schemas.microsoft.com/office/drawing/2014/main" id="{D35844AA-A998-4173-9FDB-34175AF1345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F5AE9C8-5D3D-44D7-8A72-C56DB93E3748}"/>
              </a:ext>
            </a:extLst>
          </p:cNvPr>
          <p:cNvSpPr>
            <a:spLocks noGrp="1"/>
          </p:cNvSpPr>
          <p:nvPr>
            <p:ph type="sldNum" sz="quarter" idx="12"/>
          </p:nvPr>
        </p:nvSpPr>
        <p:spPr/>
        <p:txBody>
          <a:bodyPr/>
          <a:lstStyle/>
          <a:p>
            <a:fld id="{ADCEF72E-0110-43E6-A879-CBA231D599CE}" type="slidenum">
              <a:rPr lang="en-GB" smtClean="0"/>
              <a:t>‹#›</a:t>
            </a:fld>
            <a:endParaRPr lang="en-GB" dirty="0"/>
          </a:p>
        </p:txBody>
      </p:sp>
    </p:spTree>
    <p:extLst>
      <p:ext uri="{BB962C8B-B14F-4D97-AF65-F5344CB8AC3E}">
        <p14:creationId xmlns:p14="http://schemas.microsoft.com/office/powerpoint/2010/main" val="161197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D3A7A-2E16-468C-BF7C-C83155CECB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6C1F1B-5903-4311-B3D9-BF795E32A5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43FA45-004F-4972-824F-F38A47D0065D}"/>
              </a:ext>
            </a:extLst>
          </p:cNvPr>
          <p:cNvSpPr>
            <a:spLocks noGrp="1"/>
          </p:cNvSpPr>
          <p:nvPr>
            <p:ph type="dt" sz="half" idx="10"/>
          </p:nvPr>
        </p:nvSpPr>
        <p:spPr/>
        <p:txBody>
          <a:bodyPr/>
          <a:lstStyle/>
          <a:p>
            <a:fld id="{776A22DE-A035-4ACF-BE4A-40CC8417456D}" type="datetimeFigureOut">
              <a:rPr lang="en-GB" smtClean="0"/>
              <a:t>08/02/2022</a:t>
            </a:fld>
            <a:endParaRPr lang="en-GB" dirty="0"/>
          </a:p>
        </p:txBody>
      </p:sp>
      <p:sp>
        <p:nvSpPr>
          <p:cNvPr id="5" name="Footer Placeholder 4">
            <a:extLst>
              <a:ext uri="{FF2B5EF4-FFF2-40B4-BE49-F238E27FC236}">
                <a16:creationId xmlns:a16="http://schemas.microsoft.com/office/drawing/2014/main" id="{F952A6DE-3E29-4779-90D9-52B799E614F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1F5FE90-30EF-4E5C-8AF1-BF8F5DCC094E}"/>
              </a:ext>
            </a:extLst>
          </p:cNvPr>
          <p:cNvSpPr>
            <a:spLocks noGrp="1"/>
          </p:cNvSpPr>
          <p:nvPr>
            <p:ph type="sldNum" sz="quarter" idx="12"/>
          </p:nvPr>
        </p:nvSpPr>
        <p:spPr/>
        <p:txBody>
          <a:bodyPr/>
          <a:lstStyle/>
          <a:p>
            <a:fld id="{ADCEF72E-0110-43E6-A879-CBA231D599CE}" type="slidenum">
              <a:rPr lang="en-GB" smtClean="0"/>
              <a:t>‹#›</a:t>
            </a:fld>
            <a:endParaRPr lang="en-GB" dirty="0"/>
          </a:p>
        </p:txBody>
      </p:sp>
    </p:spTree>
    <p:extLst>
      <p:ext uri="{BB962C8B-B14F-4D97-AF65-F5344CB8AC3E}">
        <p14:creationId xmlns:p14="http://schemas.microsoft.com/office/powerpoint/2010/main" val="224195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E879D8-6057-461D-9612-DA825553D7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DF7C9F-9837-41A8-A6F5-3921056032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90916D-1A74-466A-8F42-88E3C911E780}"/>
              </a:ext>
            </a:extLst>
          </p:cNvPr>
          <p:cNvSpPr>
            <a:spLocks noGrp="1"/>
          </p:cNvSpPr>
          <p:nvPr>
            <p:ph type="dt" sz="half" idx="10"/>
          </p:nvPr>
        </p:nvSpPr>
        <p:spPr/>
        <p:txBody>
          <a:bodyPr/>
          <a:lstStyle/>
          <a:p>
            <a:fld id="{776A22DE-A035-4ACF-BE4A-40CC8417456D}" type="datetimeFigureOut">
              <a:rPr lang="en-GB" smtClean="0"/>
              <a:t>08/02/2022</a:t>
            </a:fld>
            <a:endParaRPr lang="en-GB" dirty="0"/>
          </a:p>
        </p:txBody>
      </p:sp>
      <p:sp>
        <p:nvSpPr>
          <p:cNvPr id="5" name="Footer Placeholder 4">
            <a:extLst>
              <a:ext uri="{FF2B5EF4-FFF2-40B4-BE49-F238E27FC236}">
                <a16:creationId xmlns:a16="http://schemas.microsoft.com/office/drawing/2014/main" id="{5E28C8AD-C8E7-4F24-8573-4A9923CFE8F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8E2949E-476F-4E7A-86A4-306DD83453E0}"/>
              </a:ext>
            </a:extLst>
          </p:cNvPr>
          <p:cNvSpPr>
            <a:spLocks noGrp="1"/>
          </p:cNvSpPr>
          <p:nvPr>
            <p:ph type="sldNum" sz="quarter" idx="12"/>
          </p:nvPr>
        </p:nvSpPr>
        <p:spPr/>
        <p:txBody>
          <a:bodyPr/>
          <a:lstStyle/>
          <a:p>
            <a:fld id="{ADCEF72E-0110-43E6-A879-CBA231D599CE}" type="slidenum">
              <a:rPr lang="en-GB" smtClean="0"/>
              <a:t>‹#›</a:t>
            </a:fld>
            <a:endParaRPr lang="en-GB" dirty="0"/>
          </a:p>
        </p:txBody>
      </p:sp>
    </p:spTree>
    <p:extLst>
      <p:ext uri="{BB962C8B-B14F-4D97-AF65-F5344CB8AC3E}">
        <p14:creationId xmlns:p14="http://schemas.microsoft.com/office/powerpoint/2010/main" val="9803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1F31-9233-4D5E-9720-E670D7FB24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6A1A31-B61A-47D8-BBA0-31411A5EB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EE5FD3-D4CD-4B42-9311-9BE1660D3991}"/>
              </a:ext>
            </a:extLst>
          </p:cNvPr>
          <p:cNvSpPr>
            <a:spLocks noGrp="1"/>
          </p:cNvSpPr>
          <p:nvPr>
            <p:ph type="dt" sz="half" idx="10"/>
          </p:nvPr>
        </p:nvSpPr>
        <p:spPr/>
        <p:txBody>
          <a:bodyPr/>
          <a:lstStyle/>
          <a:p>
            <a:fld id="{776A22DE-A035-4ACF-BE4A-40CC8417456D}" type="datetimeFigureOut">
              <a:rPr lang="en-GB" smtClean="0"/>
              <a:t>08/02/2022</a:t>
            </a:fld>
            <a:endParaRPr lang="en-GB" dirty="0"/>
          </a:p>
        </p:txBody>
      </p:sp>
      <p:sp>
        <p:nvSpPr>
          <p:cNvPr id="5" name="Footer Placeholder 4">
            <a:extLst>
              <a:ext uri="{FF2B5EF4-FFF2-40B4-BE49-F238E27FC236}">
                <a16:creationId xmlns:a16="http://schemas.microsoft.com/office/drawing/2014/main" id="{AEDB02E0-FE4C-4578-B16B-9EDF6B8235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E9CE65B-E315-49C4-B120-2A8089F9BCEF}"/>
              </a:ext>
            </a:extLst>
          </p:cNvPr>
          <p:cNvSpPr>
            <a:spLocks noGrp="1"/>
          </p:cNvSpPr>
          <p:nvPr>
            <p:ph type="sldNum" sz="quarter" idx="12"/>
          </p:nvPr>
        </p:nvSpPr>
        <p:spPr/>
        <p:txBody>
          <a:bodyPr/>
          <a:lstStyle/>
          <a:p>
            <a:fld id="{ADCEF72E-0110-43E6-A879-CBA231D599CE}" type="slidenum">
              <a:rPr lang="en-GB" smtClean="0"/>
              <a:t>‹#›</a:t>
            </a:fld>
            <a:endParaRPr lang="en-GB" dirty="0"/>
          </a:p>
        </p:txBody>
      </p:sp>
    </p:spTree>
    <p:extLst>
      <p:ext uri="{BB962C8B-B14F-4D97-AF65-F5344CB8AC3E}">
        <p14:creationId xmlns:p14="http://schemas.microsoft.com/office/powerpoint/2010/main" val="20923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4707-EA64-4A2C-8B94-729786BB13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35E82A-F278-4752-A2E4-1357E0AFD0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88FAC3-EFB4-4DD0-9E99-4626CFBB41AB}"/>
              </a:ext>
            </a:extLst>
          </p:cNvPr>
          <p:cNvSpPr>
            <a:spLocks noGrp="1"/>
          </p:cNvSpPr>
          <p:nvPr>
            <p:ph type="dt" sz="half" idx="10"/>
          </p:nvPr>
        </p:nvSpPr>
        <p:spPr/>
        <p:txBody>
          <a:bodyPr/>
          <a:lstStyle/>
          <a:p>
            <a:fld id="{776A22DE-A035-4ACF-BE4A-40CC8417456D}" type="datetimeFigureOut">
              <a:rPr lang="en-GB" smtClean="0"/>
              <a:t>08/02/2022</a:t>
            </a:fld>
            <a:endParaRPr lang="en-GB" dirty="0"/>
          </a:p>
        </p:txBody>
      </p:sp>
      <p:sp>
        <p:nvSpPr>
          <p:cNvPr id="5" name="Footer Placeholder 4">
            <a:extLst>
              <a:ext uri="{FF2B5EF4-FFF2-40B4-BE49-F238E27FC236}">
                <a16:creationId xmlns:a16="http://schemas.microsoft.com/office/drawing/2014/main" id="{80BE0442-26A3-4ADB-B9DD-869478850AB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1A742D-D6FB-46A9-A790-10130F343A31}"/>
              </a:ext>
            </a:extLst>
          </p:cNvPr>
          <p:cNvSpPr>
            <a:spLocks noGrp="1"/>
          </p:cNvSpPr>
          <p:nvPr>
            <p:ph type="sldNum" sz="quarter" idx="12"/>
          </p:nvPr>
        </p:nvSpPr>
        <p:spPr/>
        <p:txBody>
          <a:bodyPr/>
          <a:lstStyle/>
          <a:p>
            <a:fld id="{ADCEF72E-0110-43E6-A879-CBA231D599CE}" type="slidenum">
              <a:rPr lang="en-GB" smtClean="0"/>
              <a:t>‹#›</a:t>
            </a:fld>
            <a:endParaRPr lang="en-GB" dirty="0"/>
          </a:p>
        </p:txBody>
      </p:sp>
    </p:spTree>
    <p:extLst>
      <p:ext uri="{BB962C8B-B14F-4D97-AF65-F5344CB8AC3E}">
        <p14:creationId xmlns:p14="http://schemas.microsoft.com/office/powerpoint/2010/main" val="78553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0CCF-EE1D-41D4-9515-A95536E6E4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97F829-0253-4FE4-9124-3F5AFBC41B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CEED5B-41E5-4860-9E66-48B29ADE9A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267A3E-8E6F-4FBC-BB4C-EE77840DC348}"/>
              </a:ext>
            </a:extLst>
          </p:cNvPr>
          <p:cNvSpPr>
            <a:spLocks noGrp="1"/>
          </p:cNvSpPr>
          <p:nvPr>
            <p:ph type="dt" sz="half" idx="10"/>
          </p:nvPr>
        </p:nvSpPr>
        <p:spPr/>
        <p:txBody>
          <a:bodyPr/>
          <a:lstStyle/>
          <a:p>
            <a:fld id="{776A22DE-A035-4ACF-BE4A-40CC8417456D}" type="datetimeFigureOut">
              <a:rPr lang="en-GB" smtClean="0"/>
              <a:t>08/02/2022</a:t>
            </a:fld>
            <a:endParaRPr lang="en-GB" dirty="0"/>
          </a:p>
        </p:txBody>
      </p:sp>
      <p:sp>
        <p:nvSpPr>
          <p:cNvPr id="6" name="Footer Placeholder 5">
            <a:extLst>
              <a:ext uri="{FF2B5EF4-FFF2-40B4-BE49-F238E27FC236}">
                <a16:creationId xmlns:a16="http://schemas.microsoft.com/office/drawing/2014/main" id="{8E4E02B5-88EC-47AC-813F-30620A0A353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66FC240-E532-4C26-A41D-AEEF611069BB}"/>
              </a:ext>
            </a:extLst>
          </p:cNvPr>
          <p:cNvSpPr>
            <a:spLocks noGrp="1"/>
          </p:cNvSpPr>
          <p:nvPr>
            <p:ph type="sldNum" sz="quarter" idx="12"/>
          </p:nvPr>
        </p:nvSpPr>
        <p:spPr/>
        <p:txBody>
          <a:bodyPr/>
          <a:lstStyle/>
          <a:p>
            <a:fld id="{ADCEF72E-0110-43E6-A879-CBA231D599CE}" type="slidenum">
              <a:rPr lang="en-GB" smtClean="0"/>
              <a:t>‹#›</a:t>
            </a:fld>
            <a:endParaRPr lang="en-GB" dirty="0"/>
          </a:p>
        </p:txBody>
      </p:sp>
    </p:spTree>
    <p:extLst>
      <p:ext uri="{BB962C8B-B14F-4D97-AF65-F5344CB8AC3E}">
        <p14:creationId xmlns:p14="http://schemas.microsoft.com/office/powerpoint/2010/main" val="39239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CC12-1055-41D2-8B53-99211B1DDF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318DA2-3055-496D-80F4-9CA98CD147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9ABFD5-7CB7-4295-9CD7-9F37F5A822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614C1A-4201-4665-8AC0-A977899D7A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ADA7B9-21DF-4C1B-9904-E5CA1A5613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506816-17F4-4D77-82DC-95260D830907}"/>
              </a:ext>
            </a:extLst>
          </p:cNvPr>
          <p:cNvSpPr>
            <a:spLocks noGrp="1"/>
          </p:cNvSpPr>
          <p:nvPr>
            <p:ph type="dt" sz="half" idx="10"/>
          </p:nvPr>
        </p:nvSpPr>
        <p:spPr/>
        <p:txBody>
          <a:bodyPr/>
          <a:lstStyle/>
          <a:p>
            <a:fld id="{776A22DE-A035-4ACF-BE4A-40CC8417456D}" type="datetimeFigureOut">
              <a:rPr lang="en-GB" smtClean="0"/>
              <a:t>08/02/2022</a:t>
            </a:fld>
            <a:endParaRPr lang="en-GB" dirty="0"/>
          </a:p>
        </p:txBody>
      </p:sp>
      <p:sp>
        <p:nvSpPr>
          <p:cNvPr id="8" name="Footer Placeholder 7">
            <a:extLst>
              <a:ext uri="{FF2B5EF4-FFF2-40B4-BE49-F238E27FC236}">
                <a16:creationId xmlns:a16="http://schemas.microsoft.com/office/drawing/2014/main" id="{69C57B55-8CDE-40F8-9935-B515EEAB2F1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0F9A571-C080-48BA-9485-2932FA26E3F4}"/>
              </a:ext>
            </a:extLst>
          </p:cNvPr>
          <p:cNvSpPr>
            <a:spLocks noGrp="1"/>
          </p:cNvSpPr>
          <p:nvPr>
            <p:ph type="sldNum" sz="quarter" idx="12"/>
          </p:nvPr>
        </p:nvSpPr>
        <p:spPr/>
        <p:txBody>
          <a:bodyPr/>
          <a:lstStyle/>
          <a:p>
            <a:fld id="{ADCEF72E-0110-43E6-A879-CBA231D599CE}" type="slidenum">
              <a:rPr lang="en-GB" smtClean="0"/>
              <a:t>‹#›</a:t>
            </a:fld>
            <a:endParaRPr lang="en-GB" dirty="0"/>
          </a:p>
        </p:txBody>
      </p:sp>
    </p:spTree>
    <p:extLst>
      <p:ext uri="{BB962C8B-B14F-4D97-AF65-F5344CB8AC3E}">
        <p14:creationId xmlns:p14="http://schemas.microsoft.com/office/powerpoint/2010/main" val="416657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366F-A3A2-42E9-ACFC-5B670BE1FB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AE9DA0-15F1-4BFD-A314-9E079EBF4ADF}"/>
              </a:ext>
            </a:extLst>
          </p:cNvPr>
          <p:cNvSpPr>
            <a:spLocks noGrp="1"/>
          </p:cNvSpPr>
          <p:nvPr>
            <p:ph type="dt" sz="half" idx="10"/>
          </p:nvPr>
        </p:nvSpPr>
        <p:spPr/>
        <p:txBody>
          <a:bodyPr/>
          <a:lstStyle/>
          <a:p>
            <a:fld id="{776A22DE-A035-4ACF-BE4A-40CC8417456D}" type="datetimeFigureOut">
              <a:rPr lang="en-GB" smtClean="0"/>
              <a:t>08/02/2022</a:t>
            </a:fld>
            <a:endParaRPr lang="en-GB" dirty="0"/>
          </a:p>
        </p:txBody>
      </p:sp>
      <p:sp>
        <p:nvSpPr>
          <p:cNvPr id="4" name="Footer Placeholder 3">
            <a:extLst>
              <a:ext uri="{FF2B5EF4-FFF2-40B4-BE49-F238E27FC236}">
                <a16:creationId xmlns:a16="http://schemas.microsoft.com/office/drawing/2014/main" id="{EDABF128-15C7-473C-8C4A-A1AA0DCFB35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B50C13C-70CC-47A6-96DB-9D32CFAB6D81}"/>
              </a:ext>
            </a:extLst>
          </p:cNvPr>
          <p:cNvSpPr>
            <a:spLocks noGrp="1"/>
          </p:cNvSpPr>
          <p:nvPr>
            <p:ph type="sldNum" sz="quarter" idx="12"/>
          </p:nvPr>
        </p:nvSpPr>
        <p:spPr/>
        <p:txBody>
          <a:bodyPr/>
          <a:lstStyle/>
          <a:p>
            <a:fld id="{ADCEF72E-0110-43E6-A879-CBA231D599CE}" type="slidenum">
              <a:rPr lang="en-GB" smtClean="0"/>
              <a:t>‹#›</a:t>
            </a:fld>
            <a:endParaRPr lang="en-GB" dirty="0"/>
          </a:p>
        </p:txBody>
      </p:sp>
    </p:spTree>
    <p:extLst>
      <p:ext uri="{BB962C8B-B14F-4D97-AF65-F5344CB8AC3E}">
        <p14:creationId xmlns:p14="http://schemas.microsoft.com/office/powerpoint/2010/main" val="114415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A2CE0C-EF5D-4E65-B9DA-813A4C5A49E1}"/>
              </a:ext>
            </a:extLst>
          </p:cNvPr>
          <p:cNvSpPr>
            <a:spLocks noGrp="1"/>
          </p:cNvSpPr>
          <p:nvPr>
            <p:ph type="dt" sz="half" idx="10"/>
          </p:nvPr>
        </p:nvSpPr>
        <p:spPr/>
        <p:txBody>
          <a:bodyPr/>
          <a:lstStyle/>
          <a:p>
            <a:fld id="{776A22DE-A035-4ACF-BE4A-40CC8417456D}" type="datetimeFigureOut">
              <a:rPr lang="en-GB" smtClean="0"/>
              <a:t>08/02/2022</a:t>
            </a:fld>
            <a:endParaRPr lang="en-GB" dirty="0"/>
          </a:p>
        </p:txBody>
      </p:sp>
      <p:sp>
        <p:nvSpPr>
          <p:cNvPr id="3" name="Footer Placeholder 2">
            <a:extLst>
              <a:ext uri="{FF2B5EF4-FFF2-40B4-BE49-F238E27FC236}">
                <a16:creationId xmlns:a16="http://schemas.microsoft.com/office/drawing/2014/main" id="{2D367C56-47AC-4A32-B96C-F8C04AD2D6D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6423222-CF9C-4852-BCBF-48CF82B1401B}"/>
              </a:ext>
            </a:extLst>
          </p:cNvPr>
          <p:cNvSpPr>
            <a:spLocks noGrp="1"/>
          </p:cNvSpPr>
          <p:nvPr>
            <p:ph type="sldNum" sz="quarter" idx="12"/>
          </p:nvPr>
        </p:nvSpPr>
        <p:spPr/>
        <p:txBody>
          <a:bodyPr/>
          <a:lstStyle/>
          <a:p>
            <a:fld id="{ADCEF72E-0110-43E6-A879-CBA231D599CE}" type="slidenum">
              <a:rPr lang="en-GB" smtClean="0"/>
              <a:t>‹#›</a:t>
            </a:fld>
            <a:endParaRPr lang="en-GB" dirty="0"/>
          </a:p>
        </p:txBody>
      </p:sp>
    </p:spTree>
    <p:extLst>
      <p:ext uri="{BB962C8B-B14F-4D97-AF65-F5344CB8AC3E}">
        <p14:creationId xmlns:p14="http://schemas.microsoft.com/office/powerpoint/2010/main" val="60558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8829-4B29-43E4-919E-04C1B846D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4C16A6-53B8-4B9E-AA20-30577107D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765002-5E0A-4338-9B3D-D8742DB90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5F66AE-3648-44BE-B5C6-F2C836CE83CB}"/>
              </a:ext>
            </a:extLst>
          </p:cNvPr>
          <p:cNvSpPr>
            <a:spLocks noGrp="1"/>
          </p:cNvSpPr>
          <p:nvPr>
            <p:ph type="dt" sz="half" idx="10"/>
          </p:nvPr>
        </p:nvSpPr>
        <p:spPr/>
        <p:txBody>
          <a:bodyPr/>
          <a:lstStyle/>
          <a:p>
            <a:fld id="{776A22DE-A035-4ACF-BE4A-40CC8417456D}" type="datetimeFigureOut">
              <a:rPr lang="en-GB" smtClean="0"/>
              <a:t>08/02/2022</a:t>
            </a:fld>
            <a:endParaRPr lang="en-GB" dirty="0"/>
          </a:p>
        </p:txBody>
      </p:sp>
      <p:sp>
        <p:nvSpPr>
          <p:cNvPr id="6" name="Footer Placeholder 5">
            <a:extLst>
              <a:ext uri="{FF2B5EF4-FFF2-40B4-BE49-F238E27FC236}">
                <a16:creationId xmlns:a16="http://schemas.microsoft.com/office/drawing/2014/main" id="{D89B6429-3027-47CE-8DF8-7AA3BA375F2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7A31A8F-633E-4448-9EA5-A53649E40BD7}"/>
              </a:ext>
            </a:extLst>
          </p:cNvPr>
          <p:cNvSpPr>
            <a:spLocks noGrp="1"/>
          </p:cNvSpPr>
          <p:nvPr>
            <p:ph type="sldNum" sz="quarter" idx="12"/>
          </p:nvPr>
        </p:nvSpPr>
        <p:spPr/>
        <p:txBody>
          <a:bodyPr/>
          <a:lstStyle/>
          <a:p>
            <a:fld id="{ADCEF72E-0110-43E6-A879-CBA231D599CE}" type="slidenum">
              <a:rPr lang="en-GB" smtClean="0"/>
              <a:t>‹#›</a:t>
            </a:fld>
            <a:endParaRPr lang="en-GB" dirty="0"/>
          </a:p>
        </p:txBody>
      </p:sp>
    </p:spTree>
    <p:extLst>
      <p:ext uri="{BB962C8B-B14F-4D97-AF65-F5344CB8AC3E}">
        <p14:creationId xmlns:p14="http://schemas.microsoft.com/office/powerpoint/2010/main" val="276155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DDD7-CE38-4DA4-83AB-59D64A6ABB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264991-7C3F-4653-B81A-711514457F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FA304DF-7EC0-4D95-AF1E-82BD95378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A31144-B9D3-4BD8-A4C0-8CE5CC746646}"/>
              </a:ext>
            </a:extLst>
          </p:cNvPr>
          <p:cNvSpPr>
            <a:spLocks noGrp="1"/>
          </p:cNvSpPr>
          <p:nvPr>
            <p:ph type="dt" sz="half" idx="10"/>
          </p:nvPr>
        </p:nvSpPr>
        <p:spPr/>
        <p:txBody>
          <a:bodyPr/>
          <a:lstStyle/>
          <a:p>
            <a:fld id="{776A22DE-A035-4ACF-BE4A-40CC8417456D}" type="datetimeFigureOut">
              <a:rPr lang="en-GB" smtClean="0"/>
              <a:t>08/02/2022</a:t>
            </a:fld>
            <a:endParaRPr lang="en-GB" dirty="0"/>
          </a:p>
        </p:txBody>
      </p:sp>
      <p:sp>
        <p:nvSpPr>
          <p:cNvPr id="6" name="Footer Placeholder 5">
            <a:extLst>
              <a:ext uri="{FF2B5EF4-FFF2-40B4-BE49-F238E27FC236}">
                <a16:creationId xmlns:a16="http://schemas.microsoft.com/office/drawing/2014/main" id="{0D1D99CF-51E4-4832-808C-5F6624035A4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E260A57-ED53-4199-873F-98B45B2AFB26}"/>
              </a:ext>
            </a:extLst>
          </p:cNvPr>
          <p:cNvSpPr>
            <a:spLocks noGrp="1"/>
          </p:cNvSpPr>
          <p:nvPr>
            <p:ph type="sldNum" sz="quarter" idx="12"/>
          </p:nvPr>
        </p:nvSpPr>
        <p:spPr/>
        <p:txBody>
          <a:bodyPr/>
          <a:lstStyle/>
          <a:p>
            <a:fld id="{ADCEF72E-0110-43E6-A879-CBA231D599CE}" type="slidenum">
              <a:rPr lang="en-GB" smtClean="0"/>
              <a:t>‹#›</a:t>
            </a:fld>
            <a:endParaRPr lang="en-GB" dirty="0"/>
          </a:p>
        </p:txBody>
      </p:sp>
    </p:spTree>
    <p:extLst>
      <p:ext uri="{BB962C8B-B14F-4D97-AF65-F5344CB8AC3E}">
        <p14:creationId xmlns:p14="http://schemas.microsoft.com/office/powerpoint/2010/main" val="2034712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214591-50D8-408B-99A7-615E8F7B5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7A7E06-AF20-4EFE-A633-C04963216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7AB3FA-6DCE-436B-9D38-1F61486774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A22DE-A035-4ACF-BE4A-40CC8417456D}" type="datetimeFigureOut">
              <a:rPr lang="en-GB" smtClean="0"/>
              <a:t>08/02/2022</a:t>
            </a:fld>
            <a:endParaRPr lang="en-GB" dirty="0"/>
          </a:p>
        </p:txBody>
      </p:sp>
      <p:sp>
        <p:nvSpPr>
          <p:cNvPr id="5" name="Footer Placeholder 4">
            <a:extLst>
              <a:ext uri="{FF2B5EF4-FFF2-40B4-BE49-F238E27FC236}">
                <a16:creationId xmlns:a16="http://schemas.microsoft.com/office/drawing/2014/main" id="{B8F62FBD-ADF5-43A7-8B6E-B62DFB53F0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B826F96-19B0-427D-8458-8077626A6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EF72E-0110-43E6-A879-CBA231D599CE}" type="slidenum">
              <a:rPr lang="en-GB" smtClean="0"/>
              <a:t>‹#›</a:t>
            </a:fld>
            <a:endParaRPr lang="en-GB" dirty="0"/>
          </a:p>
        </p:txBody>
      </p:sp>
    </p:spTree>
    <p:extLst>
      <p:ext uri="{BB962C8B-B14F-4D97-AF65-F5344CB8AC3E}">
        <p14:creationId xmlns:p14="http://schemas.microsoft.com/office/powerpoint/2010/main" val="1288727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C103-4696-4398-A08F-E01C8B13F1D5}"/>
              </a:ext>
            </a:extLst>
          </p:cNvPr>
          <p:cNvSpPr>
            <a:spLocks noGrp="1"/>
          </p:cNvSpPr>
          <p:nvPr>
            <p:ph type="title"/>
          </p:nvPr>
        </p:nvSpPr>
        <p:spPr>
          <a:xfrm>
            <a:off x="4654294" y="4522156"/>
            <a:ext cx="5868339" cy="1918942"/>
          </a:xfrm>
        </p:spPr>
        <p:txBody>
          <a:bodyPr vert="horz" lIns="91440" tIns="45720" rIns="91440" bIns="45720" rtlCol="0" anchor="t">
            <a:normAutofit/>
          </a:bodyPr>
          <a:lstStyle/>
          <a:p>
            <a:pPr algn="ctr"/>
            <a:r>
              <a:rPr lang="en-US" sz="4000"/>
              <a:t>Behaviour Partnership</a:t>
            </a:r>
            <a:br>
              <a:rPr lang="en-US" sz="4000" kern="1200" dirty="0">
                <a:latin typeface="+mj-lt"/>
                <a:ea typeface="+mj-ea"/>
                <a:cs typeface="+mj-cs"/>
              </a:rPr>
            </a:br>
            <a:br>
              <a:rPr lang="en-US" sz="4000" kern="1200" dirty="0">
                <a:latin typeface="+mj-lt"/>
                <a:ea typeface="+mj-ea"/>
                <a:cs typeface="+mj-cs"/>
              </a:rPr>
            </a:br>
            <a:r>
              <a:rPr lang="en-US" sz="4000" kern="1200" dirty="0">
                <a:latin typeface="+mj-lt"/>
                <a:ea typeface="+mj-ea"/>
                <a:cs typeface="+mj-cs"/>
              </a:rPr>
              <a:t>Tuesday 25</a:t>
            </a:r>
            <a:r>
              <a:rPr lang="en-US" sz="4000" kern="1200" baseline="30000" dirty="0">
                <a:latin typeface="+mj-lt"/>
                <a:ea typeface="+mj-ea"/>
                <a:cs typeface="+mj-cs"/>
              </a:rPr>
              <a:t>th</a:t>
            </a:r>
            <a:r>
              <a:rPr lang="en-US" sz="4000" kern="1200" dirty="0">
                <a:latin typeface="+mj-lt"/>
                <a:ea typeface="+mj-ea"/>
                <a:cs typeface="+mj-cs"/>
              </a:rPr>
              <a:t> January 2022</a:t>
            </a:r>
          </a:p>
        </p:txBody>
      </p:sp>
      <p:sp>
        <p:nvSpPr>
          <p:cNvPr id="55" name="Freeform: Shape 54">
            <a:extLst>
              <a:ext uri="{FF2B5EF4-FFF2-40B4-BE49-F238E27FC236}">
                <a16:creationId xmlns:a16="http://schemas.microsoft.com/office/drawing/2014/main" id="{83FA766D-3260-4E0A-9E7F-A2C93DFF1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descr="A group of children in a classroom&#10;&#10;Description automatically generated with low confidence">
            <a:extLst>
              <a:ext uri="{FF2B5EF4-FFF2-40B4-BE49-F238E27FC236}">
                <a16:creationId xmlns:a16="http://schemas.microsoft.com/office/drawing/2014/main" id="{3368FB71-61A3-48AE-A6DF-CB4B5363CF85}"/>
              </a:ext>
            </a:extLst>
          </p:cNvPr>
          <p:cNvPicPr>
            <a:picLocks noChangeAspect="1"/>
          </p:cNvPicPr>
          <p:nvPr/>
        </p:nvPicPr>
        <p:blipFill rotWithShape="1">
          <a:blip r:embed="rId2">
            <a:extLst>
              <a:ext uri="{28A0092B-C50C-407E-A947-70E740481C1C}">
                <a14:useLocalDpi xmlns:a14="http://schemas.microsoft.com/office/drawing/2010/main" val="0"/>
              </a:ext>
            </a:extLst>
          </a:blip>
          <a:srcRect r="11407" b="-2"/>
          <a:stretch/>
        </p:blipFill>
        <p:spPr>
          <a:xfrm>
            <a:off x="20" y="413156"/>
            <a:ext cx="3933420" cy="5861304"/>
          </a:xfrm>
          <a:custGeom>
            <a:avLst/>
            <a:gdLst/>
            <a:ahLst/>
            <a:cxnLst/>
            <a:rect l="l" t="t" r="r" b="b"/>
            <a:pathLst>
              <a:path w="3933440" h="5861304">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p:spPr>
      </p:pic>
      <p:sp>
        <p:nvSpPr>
          <p:cNvPr id="57" name="Freeform: Shape 56">
            <a:extLst>
              <a:ext uri="{FF2B5EF4-FFF2-40B4-BE49-F238E27FC236}">
                <a16:creationId xmlns:a16="http://schemas.microsoft.com/office/drawing/2014/main" id="{CB435A06-5FFD-4CF8-BE06-3796EC420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5E10DA6E-C3FF-4539-BF84-4775BB7E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 picture containing text, computer&#10;&#10;Description automatically generated">
            <a:extLst>
              <a:ext uri="{FF2B5EF4-FFF2-40B4-BE49-F238E27FC236}">
                <a16:creationId xmlns:a16="http://schemas.microsoft.com/office/drawing/2014/main" id="{C73CA111-0D3C-42A3-B811-FEB58AEA8C9C}"/>
              </a:ext>
            </a:extLst>
          </p:cNvPr>
          <p:cNvPicPr>
            <a:picLocks noChangeAspect="1"/>
          </p:cNvPicPr>
          <p:nvPr/>
        </p:nvPicPr>
        <p:blipFill rotWithShape="1">
          <a:blip r:embed="rId3">
            <a:extLst>
              <a:ext uri="{28A0092B-C50C-407E-A947-70E740481C1C}">
                <a14:useLocalDpi xmlns:a14="http://schemas.microsoft.com/office/drawing/2010/main" val="0"/>
              </a:ext>
            </a:extLst>
          </a:blip>
          <a:srcRect l="16656" r="22197" b="4"/>
          <a:stretch/>
        </p:blipFill>
        <p:spPr>
          <a:xfrm>
            <a:off x="8967592" y="2042"/>
            <a:ext cx="3224421" cy="4020664"/>
          </a:xfrm>
          <a:custGeom>
            <a:avLst/>
            <a:gdLst/>
            <a:ahLst/>
            <a:cxnLst/>
            <a:rect l="l" t="t" r="r" b="b"/>
            <a:pathLst>
              <a:path w="3224421" h="4020664">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p:spPr>
      </p:pic>
      <p:pic>
        <p:nvPicPr>
          <p:cNvPr id="23" name="Picture 22" descr="A picture containing shape&#10;&#10;Description automatically generated">
            <a:extLst>
              <a:ext uri="{FF2B5EF4-FFF2-40B4-BE49-F238E27FC236}">
                <a16:creationId xmlns:a16="http://schemas.microsoft.com/office/drawing/2014/main" id="{9DE526BB-0031-4531-8220-26FE5D7D8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543" y="0"/>
            <a:ext cx="3566160" cy="3429000"/>
          </a:xfrm>
          <a:prstGeom prst="rect">
            <a:avLst/>
          </a:prstGeom>
        </p:spPr>
      </p:pic>
    </p:spTree>
    <p:extLst>
      <p:ext uri="{BB962C8B-B14F-4D97-AF65-F5344CB8AC3E}">
        <p14:creationId xmlns:p14="http://schemas.microsoft.com/office/powerpoint/2010/main" val="31949574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table, indoor, people&#10;&#10;Description automatically generated">
            <a:extLst>
              <a:ext uri="{FF2B5EF4-FFF2-40B4-BE49-F238E27FC236}">
                <a16:creationId xmlns:a16="http://schemas.microsoft.com/office/drawing/2014/main" id="{5A22F5A8-6425-4F60-8E34-263180851F2F}"/>
              </a:ext>
            </a:extLst>
          </p:cNvPr>
          <p:cNvPicPr>
            <a:picLocks noChangeAspect="1"/>
          </p:cNvPicPr>
          <p:nvPr/>
        </p:nvPicPr>
        <p:blipFill rotWithShape="1">
          <a:blip r:embed="rId2">
            <a:extLst>
              <a:ext uri="{28A0092B-C50C-407E-A947-70E740481C1C}">
                <a14:useLocalDpi xmlns:a14="http://schemas.microsoft.com/office/drawing/2010/main" val="0"/>
              </a:ext>
            </a:extLst>
          </a:blip>
          <a:srcRect l="2488" r="18162"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extBox 2">
            <a:extLst>
              <a:ext uri="{FF2B5EF4-FFF2-40B4-BE49-F238E27FC236}">
                <a16:creationId xmlns:a16="http://schemas.microsoft.com/office/drawing/2014/main" id="{AB2F6944-96F2-48C2-94CA-DA7F216A4432}"/>
              </a:ext>
            </a:extLst>
          </p:cNvPr>
          <p:cNvSpPr txBox="1"/>
          <p:nvPr/>
        </p:nvSpPr>
        <p:spPr>
          <a:xfrm>
            <a:off x="6488073" y="1552576"/>
            <a:ext cx="5291663" cy="248933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p>
            <a:pPr>
              <a:lnSpc>
                <a:spcPct val="90000"/>
              </a:lnSpc>
              <a:spcAft>
                <a:spcPts val="800"/>
              </a:spcAft>
            </a:pPr>
            <a:r>
              <a:rPr lang="en-US" sz="2800" dirty="0">
                <a:solidFill>
                  <a:schemeClr val="tx1"/>
                </a:solidFill>
                <a:effectLst/>
                <a:latin typeface="+mj-lt"/>
              </a:rPr>
              <a:t>‘</a:t>
            </a:r>
            <a:r>
              <a:rPr lang="en-US" sz="2400" dirty="0">
                <a:solidFill>
                  <a:schemeClr val="tx1"/>
                </a:solidFill>
                <a:effectLst/>
                <a:latin typeface="+mj-lt"/>
              </a:rPr>
              <a:t>Behaviour for learning is outstanding in most lessons; pupils work with enthusiasm and concentration and are rarely off task.’</a:t>
            </a:r>
            <a:endParaRPr lang="en-US" sz="2800" dirty="0">
              <a:solidFill>
                <a:schemeClr val="tx1"/>
              </a:solidFill>
              <a:effectLst/>
              <a:latin typeface="+mj-lt"/>
            </a:endParaRPr>
          </a:p>
        </p:txBody>
      </p:sp>
    </p:spTree>
    <p:extLst>
      <p:ext uri="{BB962C8B-B14F-4D97-AF65-F5344CB8AC3E}">
        <p14:creationId xmlns:p14="http://schemas.microsoft.com/office/powerpoint/2010/main" val="258372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8064" y="1284731"/>
            <a:ext cx="9637776" cy="92904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GB" dirty="0">
                <a:latin typeface="+mj-lt"/>
              </a:rPr>
              <a:t>We use Clean questions</a:t>
            </a:r>
          </a:p>
        </p:txBody>
      </p:sp>
      <p:graphicFrame>
        <p:nvGraphicFramePr>
          <p:cNvPr id="5" name="Content Placeholder 2">
            <a:extLst>
              <a:ext uri="{FF2B5EF4-FFF2-40B4-BE49-F238E27FC236}">
                <a16:creationId xmlns:a16="http://schemas.microsoft.com/office/drawing/2014/main" id="{FD6622D7-8906-483D-B13B-9F3C2F345CC0}"/>
              </a:ext>
            </a:extLst>
          </p:cNvPr>
          <p:cNvGraphicFramePr>
            <a:graphicFrameLocks noGrp="1"/>
          </p:cNvGraphicFramePr>
          <p:nvPr>
            <p:ph idx="1"/>
            <p:extLst>
              <p:ext uri="{D42A27DB-BD31-4B8C-83A1-F6EECF244321}">
                <p14:modId xmlns:p14="http://schemas.microsoft.com/office/powerpoint/2010/main" val="3831094664"/>
              </p:ext>
            </p:extLst>
          </p:nvPr>
        </p:nvGraphicFramePr>
        <p:xfrm>
          <a:off x="1289304" y="2371780"/>
          <a:ext cx="9637776" cy="3218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1770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8064" y="1284731"/>
            <a:ext cx="9637776" cy="133306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GB" dirty="0">
                <a:latin typeface="+mj-lt"/>
              </a:rPr>
              <a:t>Behaviour in practice in KS1</a:t>
            </a:r>
          </a:p>
        </p:txBody>
      </p:sp>
      <p:cxnSp>
        <p:nvCxnSpPr>
          <p:cNvPr id="14" name="Straight Connector 13">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288064" y="2853879"/>
            <a:ext cx="9637776" cy="2714771"/>
          </a:xfrm>
        </p:spPr>
        <p:txBody>
          <a:bodyPr>
            <a:normAutofit fontScale="92500" lnSpcReduction="10000"/>
          </a:bodyPr>
          <a:lstStyle/>
          <a:p>
            <a:pPr lvl="0"/>
            <a:r>
              <a:rPr lang="en-GB" sz="2600" dirty="0">
                <a:latin typeface="+mj-lt"/>
              </a:rPr>
              <a:t> Clean questions</a:t>
            </a:r>
            <a:endParaRPr lang="en-US" sz="2600" dirty="0">
              <a:latin typeface="+mj-lt"/>
            </a:endParaRPr>
          </a:p>
          <a:p>
            <a:pPr lvl="0"/>
            <a:r>
              <a:rPr lang="en-GB" sz="2600" dirty="0">
                <a:latin typeface="+mj-lt"/>
              </a:rPr>
              <a:t>Change of place within the classroom. </a:t>
            </a:r>
          </a:p>
          <a:p>
            <a:pPr lvl="0"/>
            <a:r>
              <a:rPr lang="en-GB" sz="2600" dirty="0">
                <a:latin typeface="+mj-lt"/>
              </a:rPr>
              <a:t>Removal from the group or classroom for a few seconds to enable reflection. </a:t>
            </a:r>
            <a:endParaRPr lang="en-US" sz="2600" dirty="0">
              <a:latin typeface="+mj-lt"/>
            </a:endParaRPr>
          </a:p>
          <a:p>
            <a:pPr lvl="0"/>
            <a:r>
              <a:rPr lang="en-GB" sz="2600" dirty="0">
                <a:latin typeface="+mj-lt"/>
              </a:rPr>
              <a:t>No-cost techniques focus on creating a successful resolution to a problem rather than controlling a situation through punishment or humiliation.</a:t>
            </a:r>
          </a:p>
          <a:p>
            <a:pPr lvl="0"/>
            <a:r>
              <a:rPr lang="en-US" sz="2600" dirty="0">
                <a:latin typeface="+mj-lt"/>
              </a:rPr>
              <a:t>Encouraging the children to think of people in the wider world.</a:t>
            </a:r>
          </a:p>
          <a:p>
            <a:endParaRPr lang="en-GB" sz="1700" dirty="0"/>
          </a:p>
        </p:txBody>
      </p:sp>
    </p:spTree>
    <p:extLst>
      <p:ext uri="{BB962C8B-B14F-4D97-AF65-F5344CB8AC3E}">
        <p14:creationId xmlns:p14="http://schemas.microsoft.com/office/powerpoint/2010/main" val="381780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3">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5">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group of people sitting around a table&#10;&#10;Description automatically generated with medium confidence">
            <a:extLst>
              <a:ext uri="{FF2B5EF4-FFF2-40B4-BE49-F238E27FC236}">
                <a16:creationId xmlns:a16="http://schemas.microsoft.com/office/drawing/2014/main" id="{C2E8AA05-0D37-4E6A-A1CE-3FF91B073D1B}"/>
              </a:ext>
            </a:extLst>
          </p:cNvPr>
          <p:cNvPicPr>
            <a:picLocks noChangeAspect="1"/>
          </p:cNvPicPr>
          <p:nvPr/>
        </p:nvPicPr>
        <p:blipFill rotWithShape="1">
          <a:blip r:embed="rId2">
            <a:extLst>
              <a:ext uri="{28A0092B-C50C-407E-A947-70E740481C1C}">
                <a14:useLocalDpi xmlns:a14="http://schemas.microsoft.com/office/drawing/2010/main" val="0"/>
              </a:ext>
            </a:extLst>
          </a:blip>
          <a:srcRect l="28886" r="28543" b="2"/>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p:cNvSpPr>
            <a:spLocks noGrp="1"/>
          </p:cNvSpPr>
          <p:nvPr>
            <p:ph idx="1"/>
          </p:nvPr>
        </p:nvSpPr>
        <p:spPr>
          <a:xfrm>
            <a:off x="4039939" y="1027906"/>
            <a:ext cx="3810000" cy="4101042"/>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en-US" sz="2400" dirty="0">
                <a:effectLst/>
                <a:latin typeface="+mj-lt"/>
              </a:rPr>
              <a:t>The unique Behaviour Policy of the school, with redemption and reconciliation at its core, promotes pupils’ understanding of social justice and instils in all, a desire to ‘right wrongs,’ and support others in making right decisions – as one pupil said: ‘I think this school is good because instead of punishing us, the teachers try to see everyone’s point of view which makes you want to respect them because they respect you’. </a:t>
            </a:r>
          </a:p>
          <a:p>
            <a:endParaRPr lang="en-GB" sz="2000" dirty="0">
              <a:solidFill>
                <a:schemeClr val="tx1">
                  <a:lumMod val="85000"/>
                  <a:lumOff val="15000"/>
                </a:schemeClr>
              </a:solidFill>
            </a:endParaRPr>
          </a:p>
        </p:txBody>
      </p:sp>
      <p:sp>
        <p:nvSpPr>
          <p:cNvPr id="11" name="Title 10">
            <a:extLst>
              <a:ext uri="{FF2B5EF4-FFF2-40B4-BE49-F238E27FC236}">
                <a16:creationId xmlns:a16="http://schemas.microsoft.com/office/drawing/2014/main" id="{548830AF-5A04-4505-AA4C-75047635DC9B}"/>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2519087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8064" y="1284731"/>
            <a:ext cx="9637776" cy="133306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GB" dirty="0">
                <a:latin typeface="+mj-lt"/>
              </a:rPr>
              <a:t>Behaviour in practice in Lower Key Stage 2</a:t>
            </a:r>
          </a:p>
        </p:txBody>
      </p:sp>
      <p:cxnSp>
        <p:nvCxnSpPr>
          <p:cNvPr id="19" name="Straight Connector 13">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288064" y="2853885"/>
            <a:ext cx="9637776" cy="2818043"/>
          </a:xfrm>
        </p:spPr>
        <p:txBody>
          <a:bodyPr>
            <a:normAutofit lnSpcReduction="10000"/>
          </a:bodyPr>
          <a:lstStyle/>
          <a:p>
            <a:r>
              <a:rPr lang="en-GB" sz="2000" dirty="0">
                <a:latin typeface="+mj-lt"/>
              </a:rPr>
              <a:t>A period of transition. </a:t>
            </a:r>
          </a:p>
          <a:p>
            <a:r>
              <a:rPr lang="en-GB" sz="2000" dirty="0">
                <a:latin typeface="+mj-lt"/>
              </a:rPr>
              <a:t>Friendships are becoming more intense.</a:t>
            </a:r>
          </a:p>
          <a:p>
            <a:r>
              <a:rPr lang="en-GB" sz="2000" dirty="0">
                <a:latin typeface="+mj-lt"/>
              </a:rPr>
              <a:t>Children are asserting their independence and experimenting with different behaviours. This is where we notice the widest range of behaviours.</a:t>
            </a:r>
          </a:p>
          <a:p>
            <a:r>
              <a:rPr lang="en-GB" sz="2000" dirty="0">
                <a:latin typeface="+mj-lt"/>
              </a:rPr>
              <a:t>Wide range of maturity </a:t>
            </a:r>
          </a:p>
          <a:p>
            <a:r>
              <a:rPr lang="en-GB" sz="2000" dirty="0">
                <a:latin typeface="+mj-lt"/>
              </a:rPr>
              <a:t>Children at this age may frequently regress in every area of social development.</a:t>
            </a:r>
          </a:p>
          <a:p>
            <a:r>
              <a:rPr lang="en-GB" sz="2000" dirty="0">
                <a:latin typeface="+mj-lt"/>
              </a:rPr>
              <a:t>Our approach remains consistent and trauma informed. We guide the children towards self-regulation without the use of punishments. </a:t>
            </a:r>
          </a:p>
        </p:txBody>
      </p:sp>
    </p:spTree>
    <p:extLst>
      <p:ext uri="{BB962C8B-B14F-4D97-AF65-F5344CB8AC3E}">
        <p14:creationId xmlns:p14="http://schemas.microsoft.com/office/powerpoint/2010/main" val="295600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person, table, indoor&#10;&#10;Description automatically generated">
            <a:extLst>
              <a:ext uri="{FF2B5EF4-FFF2-40B4-BE49-F238E27FC236}">
                <a16:creationId xmlns:a16="http://schemas.microsoft.com/office/drawing/2014/main" id="{96221499-1E77-4E5E-819B-5E216EF1A201}"/>
              </a:ext>
            </a:extLst>
          </p:cNvPr>
          <p:cNvPicPr>
            <a:picLocks noChangeAspect="1"/>
          </p:cNvPicPr>
          <p:nvPr/>
        </p:nvPicPr>
        <p:blipFill rotWithShape="1">
          <a:blip r:embed="rId2">
            <a:extLst>
              <a:ext uri="{28A0092B-C50C-407E-A947-70E740481C1C}">
                <a14:useLocalDpi xmlns:a14="http://schemas.microsoft.com/office/drawing/2010/main" val="0"/>
              </a:ext>
            </a:extLst>
          </a:blip>
          <a:srcRect l="2549" r="21656"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extBox 2">
            <a:extLst>
              <a:ext uri="{FF2B5EF4-FFF2-40B4-BE49-F238E27FC236}">
                <a16:creationId xmlns:a16="http://schemas.microsoft.com/office/drawing/2014/main" id="{92F2F58F-9734-46CC-BCDF-29866BAB8403}"/>
              </a:ext>
            </a:extLst>
          </p:cNvPr>
          <p:cNvSpPr txBox="1"/>
          <p:nvPr/>
        </p:nvSpPr>
        <p:spPr>
          <a:xfrm>
            <a:off x="6502141" y="1376655"/>
            <a:ext cx="5291663" cy="3009815"/>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p>
            <a:pPr lvl="0">
              <a:lnSpc>
                <a:spcPct val="90000"/>
              </a:lnSpc>
              <a:spcAft>
                <a:spcPts val="600"/>
              </a:spcAft>
            </a:pPr>
            <a:r>
              <a:rPr lang="en-US" sz="2400" dirty="0">
                <a:solidFill>
                  <a:schemeClr val="tx1"/>
                </a:solidFill>
                <a:latin typeface="+mj-lt"/>
              </a:rPr>
              <a:t>The Behaviour Policy… ‘is firmly rooted in Gospel Values and helps their children to form strong, respectful relationships at all levels and helps to prepare them to take their place in society’</a:t>
            </a:r>
          </a:p>
        </p:txBody>
      </p:sp>
    </p:spTree>
    <p:extLst>
      <p:ext uri="{BB962C8B-B14F-4D97-AF65-F5344CB8AC3E}">
        <p14:creationId xmlns:p14="http://schemas.microsoft.com/office/powerpoint/2010/main" val="423855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2D9655-EC4F-4D2D-94C1-C1C36770142D}"/>
              </a:ext>
            </a:extLst>
          </p:cNvPr>
          <p:cNvSpPr>
            <a:spLocks noGrp="1"/>
          </p:cNvSpPr>
          <p:nvPr>
            <p:ph type="ctrTitle"/>
          </p:nvPr>
        </p:nvSpPr>
        <p:spPr>
          <a:xfrm>
            <a:off x="1288064" y="1284731"/>
            <a:ext cx="9637776" cy="1430696"/>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algn="l"/>
            <a:r>
              <a:rPr lang="en-US" sz="4400" kern="1200" dirty="0">
                <a:solidFill>
                  <a:schemeClr val="tx1"/>
                </a:solidFill>
                <a:latin typeface="+mj-lt"/>
                <a:ea typeface="+mj-ea"/>
                <a:cs typeface="+mj-cs"/>
              </a:rPr>
              <a:t>What do the children say?</a:t>
            </a:r>
          </a:p>
        </p:txBody>
      </p:sp>
      <p:sp>
        <p:nvSpPr>
          <p:cNvPr id="3" name="Subtitle 2">
            <a:extLst>
              <a:ext uri="{FF2B5EF4-FFF2-40B4-BE49-F238E27FC236}">
                <a16:creationId xmlns:a16="http://schemas.microsoft.com/office/drawing/2014/main" id="{3111F9A2-10C7-4A1D-B021-1C5A0D548B2F}"/>
              </a:ext>
            </a:extLst>
          </p:cNvPr>
          <p:cNvSpPr>
            <a:spLocks noGrp="1"/>
          </p:cNvSpPr>
          <p:nvPr>
            <p:ph type="subTitle" idx="1"/>
          </p:nvPr>
        </p:nvSpPr>
        <p:spPr>
          <a:xfrm>
            <a:off x="1288064" y="2853879"/>
            <a:ext cx="9637776" cy="2714771"/>
          </a:xfrm>
        </p:spPr>
        <p:txBody>
          <a:bodyPr vert="horz" lIns="91440" tIns="45720" rIns="91440" bIns="45720" rtlCol="0">
            <a:normAutofit lnSpcReduction="10000"/>
          </a:bodyPr>
          <a:lstStyle/>
          <a:p>
            <a:pPr marL="342900" indent="-228600" algn="l">
              <a:buFont typeface="Arial" panose="020B0604020202020204" pitchFamily="34" charset="0"/>
              <a:buChar char="•"/>
            </a:pPr>
            <a:endParaRPr lang="en-US" sz="2000" dirty="0"/>
          </a:p>
          <a:p>
            <a:pPr marL="342900" indent="-228600" algn="l">
              <a:buFont typeface="Arial" panose="020B0604020202020204" pitchFamily="34" charset="0"/>
              <a:buChar char="•"/>
            </a:pPr>
            <a:r>
              <a:rPr lang="en-US" sz="2800" dirty="0">
                <a:latin typeface="+mj-lt"/>
              </a:rPr>
              <a:t>“I think this school is good because instead of punishing us the teachers try to see everyone’s point of view which makes you want to respect them because they respect you. If we were punished, we would be angry with the teachers so we would do it again. We are allowed to make mistakes because we learn from them, and we are not going to get told off.” </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2588035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latin typeface="+mj-lt"/>
              </a:rPr>
              <a:t>Behaviour in practice in Upper Key Stage 2</a:t>
            </a:r>
          </a:p>
        </p:txBody>
      </p:sp>
      <p:sp>
        <p:nvSpPr>
          <p:cNvPr id="3" name="Content Placeholder 2"/>
          <p:cNvSpPr>
            <a:spLocks noGrp="1"/>
          </p:cNvSpPr>
          <p:nvPr>
            <p:ph idx="1"/>
          </p:nvPr>
        </p:nvSpPr>
        <p:spPr/>
        <p:txBody>
          <a:bodyPr/>
          <a:lstStyle/>
          <a:p>
            <a:r>
              <a:rPr lang="en-GB" dirty="0">
                <a:latin typeface="+mj-lt"/>
              </a:rPr>
              <a:t>Children are expected to complete tasks and are guided to find the best way to engage fully in their learning. </a:t>
            </a:r>
          </a:p>
          <a:p>
            <a:r>
              <a:rPr lang="en-GB" dirty="0">
                <a:latin typeface="+mj-lt"/>
              </a:rPr>
              <a:t>Coaching – looking at what is wanted, why that is wanted and how the child can best be supported in achieving this, with the resources available. </a:t>
            </a:r>
            <a:endParaRPr lang="en-US" dirty="0">
              <a:latin typeface="+mj-lt"/>
            </a:endParaRPr>
          </a:p>
          <a:p>
            <a:r>
              <a:rPr lang="en-GB" dirty="0">
                <a:latin typeface="+mj-lt"/>
              </a:rPr>
              <a:t>Self-image and peer pressure – exposure to social media that is beyond their chronological age</a:t>
            </a:r>
          </a:p>
          <a:p>
            <a:r>
              <a:rPr lang="en-GB" dirty="0">
                <a:latin typeface="+mj-lt"/>
              </a:rPr>
              <a:t>Status and popularity</a:t>
            </a:r>
          </a:p>
          <a:p>
            <a:r>
              <a:rPr lang="en-GB" dirty="0">
                <a:latin typeface="+mj-lt"/>
              </a:rPr>
              <a:t>Gaming – time consuming, age limits</a:t>
            </a:r>
          </a:p>
          <a:p>
            <a:endParaRPr lang="en-US" dirty="0"/>
          </a:p>
          <a:p>
            <a:endParaRPr lang="en-GB" dirty="0"/>
          </a:p>
        </p:txBody>
      </p:sp>
    </p:spTree>
    <p:extLst>
      <p:ext uri="{BB962C8B-B14F-4D97-AF65-F5344CB8AC3E}">
        <p14:creationId xmlns:p14="http://schemas.microsoft.com/office/powerpoint/2010/main" val="538749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group of children sitting at a table playing a board game&#10;&#10;Description automatically generated with medium confidence">
            <a:extLst>
              <a:ext uri="{FF2B5EF4-FFF2-40B4-BE49-F238E27FC236}">
                <a16:creationId xmlns:a16="http://schemas.microsoft.com/office/drawing/2014/main" id="{3EDE5384-9568-4902-8758-7821666AEA54}"/>
              </a:ext>
            </a:extLst>
          </p:cNvPr>
          <p:cNvPicPr>
            <a:picLocks noChangeAspect="1"/>
          </p:cNvPicPr>
          <p:nvPr/>
        </p:nvPicPr>
        <p:blipFill rotWithShape="1">
          <a:blip r:embed="rId2">
            <a:extLst>
              <a:ext uri="{28A0092B-C50C-407E-A947-70E740481C1C}">
                <a14:useLocalDpi xmlns:a14="http://schemas.microsoft.com/office/drawing/2010/main" val="0"/>
              </a:ext>
            </a:extLst>
          </a:blip>
          <a:srcRect l="14811" r="34803" b="1"/>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TextBox 2">
            <a:extLst>
              <a:ext uri="{FF2B5EF4-FFF2-40B4-BE49-F238E27FC236}">
                <a16:creationId xmlns:a16="http://schemas.microsoft.com/office/drawing/2014/main" id="{933DA7BB-5557-46FF-A958-3CBFDEDF80A7}"/>
              </a:ext>
            </a:extLst>
          </p:cNvPr>
          <p:cNvSpPr txBox="1"/>
          <p:nvPr/>
        </p:nvSpPr>
        <p:spPr>
          <a:xfrm>
            <a:off x="4233084" y="1378479"/>
            <a:ext cx="3810000" cy="410104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p>
            <a:pPr lvl="0">
              <a:lnSpc>
                <a:spcPct val="90000"/>
              </a:lnSpc>
              <a:spcAft>
                <a:spcPts val="600"/>
              </a:spcAft>
            </a:pPr>
            <a:r>
              <a:rPr lang="en-US" sz="2400" dirty="0">
                <a:solidFill>
                  <a:schemeClr val="tx1">
                    <a:lumMod val="85000"/>
                    <a:lumOff val="15000"/>
                  </a:schemeClr>
                </a:solidFill>
                <a:latin typeface="+mj-lt"/>
              </a:rPr>
              <a:t>'The behaviour of pupils is exemplary; they take responsibility for their actions, and they understand the high expectations all adults have of them and the importance of making good choices.’</a:t>
            </a:r>
          </a:p>
        </p:txBody>
      </p:sp>
      <p:pic>
        <p:nvPicPr>
          <p:cNvPr id="5" name="Picture 4">
            <a:extLst>
              <a:ext uri="{FF2B5EF4-FFF2-40B4-BE49-F238E27FC236}">
                <a16:creationId xmlns:a16="http://schemas.microsoft.com/office/drawing/2014/main" id="{9CD4935B-99DB-4A19-9F28-444022EE4160}"/>
              </a:ext>
            </a:extLst>
          </p:cNvPr>
          <p:cNvPicPr>
            <a:picLocks noChangeAspect="1"/>
          </p:cNvPicPr>
          <p:nvPr/>
        </p:nvPicPr>
        <p:blipFill rotWithShape="1">
          <a:blip r:embed="rId3">
            <a:extLst>
              <a:ext uri="{28A0092B-C50C-407E-A947-70E740481C1C}">
                <a14:useLocalDpi xmlns:a14="http://schemas.microsoft.com/office/drawing/2010/main" val="0"/>
              </a:ext>
            </a:extLst>
          </a:blip>
          <a:srcRect l="14282" r="28478"/>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1385098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C599-03D2-3643-AA2D-6DA334D0F045}"/>
              </a:ext>
            </a:extLst>
          </p:cNvPr>
          <p:cNvSpPr>
            <a:spLocks noGrp="1"/>
          </p:cNvSpPr>
          <p:nvPr>
            <p:ph type="title"/>
          </p:nvPr>
        </p:nvSpPr>
        <p:spPr/>
        <p:txBody>
          <a:bodyPr/>
          <a:lstStyle/>
          <a:p>
            <a:r>
              <a:rPr lang="en-US" dirty="0"/>
              <a:t>It takes a village to raise a child…</a:t>
            </a:r>
          </a:p>
        </p:txBody>
      </p:sp>
      <p:sp>
        <p:nvSpPr>
          <p:cNvPr id="3" name="Text Placeholder 2">
            <a:extLst>
              <a:ext uri="{FF2B5EF4-FFF2-40B4-BE49-F238E27FC236}">
                <a16:creationId xmlns:a16="http://schemas.microsoft.com/office/drawing/2014/main" id="{16034575-1D82-274E-80A6-20F251ED94A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427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8C575A-4B86-43B1-8133-9E0C925AC686}"/>
              </a:ext>
            </a:extLst>
          </p:cNvPr>
          <p:cNvSpPr>
            <a:spLocks noGrp="1"/>
          </p:cNvSpPr>
          <p:nvPr>
            <p:ph type="ctrTitle"/>
          </p:nvPr>
        </p:nvSpPr>
        <p:spPr>
          <a:xfrm>
            <a:off x="1288064" y="1284731"/>
            <a:ext cx="9637776" cy="1430696"/>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algn="l"/>
            <a:r>
              <a:rPr lang="en-US" sz="4400" kern="1200" dirty="0">
                <a:solidFill>
                  <a:schemeClr val="tx1"/>
                </a:solidFill>
                <a:latin typeface="+mj-lt"/>
                <a:ea typeface="+mj-ea"/>
                <a:cs typeface="+mj-cs"/>
              </a:rPr>
              <a:t>Thank you for joining us: together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we would like…</a:t>
            </a:r>
          </a:p>
        </p:txBody>
      </p:sp>
      <p:sp>
        <p:nvSpPr>
          <p:cNvPr id="3" name="Subtitle 2">
            <a:extLst>
              <a:ext uri="{FF2B5EF4-FFF2-40B4-BE49-F238E27FC236}">
                <a16:creationId xmlns:a16="http://schemas.microsoft.com/office/drawing/2014/main" id="{68551447-B5D9-42C6-82C7-3055E601FA41}"/>
              </a:ext>
            </a:extLst>
          </p:cNvPr>
          <p:cNvSpPr>
            <a:spLocks noGrp="1"/>
          </p:cNvSpPr>
          <p:nvPr>
            <p:ph type="subTitle" idx="1"/>
          </p:nvPr>
        </p:nvSpPr>
        <p:spPr>
          <a:xfrm>
            <a:off x="1288064" y="2853879"/>
            <a:ext cx="9637776" cy="2714771"/>
          </a:xfrm>
        </p:spPr>
        <p:txBody>
          <a:bodyPr vert="horz" lIns="91440" tIns="45720" rIns="91440" bIns="45720" rtlCol="0">
            <a:normAutofit/>
          </a:bodyPr>
          <a:lstStyle/>
          <a:p>
            <a:pPr indent="-228600" algn="l">
              <a:buFont typeface="Arial" panose="020B0604020202020204" pitchFamily="34" charset="0"/>
              <a:buChar char="•"/>
            </a:pPr>
            <a:r>
              <a:rPr lang="en-US" sz="2000" dirty="0">
                <a:latin typeface="+mj-lt"/>
              </a:rPr>
              <a:t>To share our behaviour policy with you</a:t>
            </a:r>
          </a:p>
          <a:p>
            <a:pPr indent="-228600" algn="l">
              <a:buFont typeface="Arial" panose="020B0604020202020204" pitchFamily="34" charset="0"/>
              <a:buChar char="•"/>
            </a:pPr>
            <a:r>
              <a:rPr lang="en-US" sz="2000" dirty="0">
                <a:latin typeface="+mj-lt"/>
              </a:rPr>
              <a:t>To celebrate the relationships within the school</a:t>
            </a:r>
          </a:p>
          <a:p>
            <a:pPr indent="-228600" algn="l">
              <a:buFont typeface="Arial" panose="020B0604020202020204" pitchFamily="34" charset="0"/>
              <a:buChar char="•"/>
            </a:pPr>
            <a:r>
              <a:rPr lang="en-US" sz="2000" dirty="0">
                <a:latin typeface="+mj-lt"/>
              </a:rPr>
              <a:t>To work with you to promote the highest standards of behaviour</a:t>
            </a:r>
          </a:p>
          <a:p>
            <a:pPr indent="-228600" algn="l">
              <a:buFont typeface="Arial" panose="020B0604020202020204" pitchFamily="34" charset="0"/>
              <a:buChar char="•"/>
            </a:pPr>
            <a:r>
              <a:rPr lang="en-US" sz="2000" dirty="0">
                <a:latin typeface="+mj-lt"/>
              </a:rPr>
              <a:t>To rebuild some of the social skills children lost through lockdown</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3238970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201FA17-85F9-470E-BB53-480DC24F781A}"/>
              </a:ext>
            </a:extLst>
          </p:cNvPr>
          <p:cNvGraphicFramePr/>
          <p:nvPr>
            <p:extLst>
              <p:ext uri="{D42A27DB-BD31-4B8C-83A1-F6EECF244321}">
                <p14:modId xmlns:p14="http://schemas.microsoft.com/office/powerpoint/2010/main" val="2075958694"/>
              </p:ext>
            </p:extLst>
          </p:nvPr>
        </p:nvGraphicFramePr>
        <p:xfrm>
          <a:off x="304800" y="1123924"/>
          <a:ext cx="11754678" cy="5564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E2E58B1-8901-4110-9476-B5853FA21622}"/>
              </a:ext>
            </a:extLst>
          </p:cNvPr>
          <p:cNvSpPr txBox="1"/>
          <p:nvPr/>
        </p:nvSpPr>
        <p:spPr>
          <a:xfrm>
            <a:off x="994954" y="169817"/>
            <a:ext cx="10202091"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800" dirty="0">
                <a:latin typeface="+mj-lt"/>
              </a:rPr>
              <a:t>Our core belief – Our practice is always trauma-informed and inclusive .</a:t>
            </a:r>
          </a:p>
        </p:txBody>
      </p:sp>
    </p:spTree>
    <p:extLst>
      <p:ext uri="{BB962C8B-B14F-4D97-AF65-F5344CB8AC3E}">
        <p14:creationId xmlns:p14="http://schemas.microsoft.com/office/powerpoint/2010/main" val="118015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255859A-4511-4102-B990-CC72F1685A9B}"/>
              </a:ext>
            </a:extLst>
          </p:cNvPr>
          <p:cNvSpPr txBox="1"/>
          <p:nvPr/>
        </p:nvSpPr>
        <p:spPr>
          <a:xfrm>
            <a:off x="1288064" y="1284731"/>
            <a:ext cx="9637776" cy="143069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What does our recent RE Inspection Report say?</a:t>
            </a:r>
          </a:p>
        </p:txBody>
      </p:sp>
      <p:sp>
        <p:nvSpPr>
          <p:cNvPr id="35" name="TextBox 2">
            <a:extLst>
              <a:ext uri="{FF2B5EF4-FFF2-40B4-BE49-F238E27FC236}">
                <a16:creationId xmlns:a16="http://schemas.microsoft.com/office/drawing/2014/main" id="{E381EA68-6212-4F55-898A-85575BAE0C23}"/>
              </a:ext>
            </a:extLst>
          </p:cNvPr>
          <p:cNvSpPr txBox="1"/>
          <p:nvPr/>
        </p:nvSpPr>
        <p:spPr>
          <a:xfrm>
            <a:off x="1288064" y="2853879"/>
            <a:ext cx="9637776" cy="2714771"/>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2000" dirty="0">
                <a:effectLst/>
                <a:latin typeface="+mj-lt"/>
              </a:rPr>
              <a:t>The school’s unique Behaviour Policy, which seeks to ‘guide children to their intrinsic sense of respect for self and others’ inspires great understanding of social justice and a desire to ‘right wrongs’ in all its pupils</a:t>
            </a:r>
          </a:p>
          <a:p>
            <a:pPr>
              <a:lnSpc>
                <a:spcPct val="90000"/>
              </a:lnSpc>
              <a:spcAft>
                <a:spcPts val="800"/>
              </a:spcAft>
            </a:pPr>
            <a:r>
              <a:rPr lang="en-US" sz="2000" dirty="0">
                <a:effectLst/>
                <a:latin typeface="+mj-lt"/>
              </a:rPr>
              <a:t> </a:t>
            </a:r>
          </a:p>
          <a:p>
            <a:pPr indent="-228600">
              <a:lnSpc>
                <a:spcPct val="90000"/>
              </a:lnSpc>
              <a:spcAft>
                <a:spcPts val="800"/>
              </a:spcAft>
              <a:buFont typeface="Arial" panose="020B0604020202020204" pitchFamily="34" charset="0"/>
              <a:buChar char="•"/>
            </a:pPr>
            <a:r>
              <a:rPr lang="en-US" sz="2000" dirty="0">
                <a:effectLst/>
                <a:latin typeface="+mj-lt"/>
              </a:rPr>
              <a:t>High standards of behaviour and the quality of relationships within the school community are real strengths of the school and pupils feel safe to be themselves and thrive in a community where they are encouraged to be confident, curious, autonomous individuals who are ready to take their place and contribute to society.</a:t>
            </a:r>
          </a:p>
        </p:txBody>
      </p:sp>
    </p:spTree>
    <p:extLst>
      <p:ext uri="{BB962C8B-B14F-4D97-AF65-F5344CB8AC3E}">
        <p14:creationId xmlns:p14="http://schemas.microsoft.com/office/powerpoint/2010/main" val="245203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98446" y="1289350"/>
            <a:ext cx="9637776" cy="133306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GB" dirty="0">
                <a:latin typeface="+mj-lt"/>
              </a:rPr>
              <a:t>What do the children say?</a:t>
            </a:r>
          </a:p>
        </p:txBody>
      </p:sp>
      <p:cxnSp>
        <p:nvCxnSpPr>
          <p:cNvPr id="37" name="Straight Connector 36">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288064" y="2853879"/>
            <a:ext cx="9637776" cy="2714771"/>
          </a:xfrm>
        </p:spPr>
        <p:txBody>
          <a:bodyPr>
            <a:normAutofit lnSpcReduction="10000"/>
          </a:bodyPr>
          <a:lstStyle/>
          <a:p>
            <a:pPr marL="0" indent="0">
              <a:buNone/>
            </a:pPr>
            <a:r>
              <a:rPr lang="en-US" sz="3200" dirty="0">
                <a:latin typeface="+mj-lt"/>
              </a:rPr>
              <a:t>“When I make a mistake, my teachers let me have my side of the story and it teaches me to respect and it lets me be okay with making mistakes. Other schools have punishments which they use even if children make a mistake, which to me would make me afraid to make a mistake and to learn from it.”</a:t>
            </a:r>
          </a:p>
          <a:p>
            <a:pPr marL="0" indent="0">
              <a:buNone/>
            </a:pPr>
            <a:endParaRPr lang="en-GB" sz="1700" dirty="0"/>
          </a:p>
        </p:txBody>
      </p:sp>
    </p:spTree>
    <p:extLst>
      <p:ext uri="{BB962C8B-B14F-4D97-AF65-F5344CB8AC3E}">
        <p14:creationId xmlns:p14="http://schemas.microsoft.com/office/powerpoint/2010/main" val="90493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7F4CEB-FA02-4EF5-99C0-7D757D26C930}"/>
              </a:ext>
            </a:extLst>
          </p:cNvPr>
          <p:cNvSpPr>
            <a:spLocks noGrp="1"/>
          </p:cNvSpPr>
          <p:nvPr>
            <p:ph type="ctrTitle"/>
          </p:nvPr>
        </p:nvSpPr>
        <p:spPr>
          <a:xfrm>
            <a:off x="1288064" y="1284731"/>
            <a:ext cx="9637776" cy="1430696"/>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857250" indent="-857250" algn="l"/>
            <a:r>
              <a:rPr lang="en-US" sz="4400" kern="1200" dirty="0">
                <a:solidFill>
                  <a:schemeClr val="tx1"/>
                </a:solidFill>
                <a:latin typeface="+mj-lt"/>
                <a:ea typeface="+mj-ea"/>
                <a:cs typeface="+mj-cs"/>
              </a:rPr>
              <a:t>What we notice post lockdown…</a:t>
            </a:r>
          </a:p>
        </p:txBody>
      </p:sp>
      <p:sp>
        <p:nvSpPr>
          <p:cNvPr id="3" name="Subtitle 2">
            <a:extLst>
              <a:ext uri="{FF2B5EF4-FFF2-40B4-BE49-F238E27FC236}">
                <a16:creationId xmlns:a16="http://schemas.microsoft.com/office/drawing/2014/main" id="{A7F89A7B-3AB8-435A-9F8E-4C526421748E}"/>
              </a:ext>
            </a:extLst>
          </p:cNvPr>
          <p:cNvSpPr>
            <a:spLocks noGrp="1"/>
          </p:cNvSpPr>
          <p:nvPr>
            <p:ph type="subTitle" idx="1"/>
          </p:nvPr>
        </p:nvSpPr>
        <p:spPr>
          <a:xfrm>
            <a:off x="1288064" y="2853879"/>
            <a:ext cx="9637776" cy="2714771"/>
          </a:xfrm>
        </p:spPr>
        <p:txBody>
          <a:bodyPr vert="horz" lIns="91440" tIns="45720" rIns="91440" bIns="45720" rtlCol="0">
            <a:noAutofit/>
          </a:bodyPr>
          <a:lstStyle/>
          <a:p>
            <a:pPr algn="l"/>
            <a:r>
              <a:rPr lang="en-US" sz="2000" dirty="0">
                <a:latin typeface="+mj-lt"/>
              </a:rPr>
              <a:t>Increase in:				Decrease in:</a:t>
            </a:r>
          </a:p>
          <a:p>
            <a:pPr algn="l"/>
            <a:r>
              <a:rPr lang="en-US" sz="2000" dirty="0">
                <a:latin typeface="+mj-lt"/>
              </a:rPr>
              <a:t>Tiredness 				Fitness</a:t>
            </a:r>
          </a:p>
          <a:p>
            <a:pPr algn="l"/>
            <a:r>
              <a:rPr lang="en-US" sz="2000" dirty="0">
                <a:latin typeface="+mj-lt"/>
              </a:rPr>
              <a:t>Gaming 		                                                Awareness of the world</a:t>
            </a:r>
          </a:p>
          <a:p>
            <a:pPr algn="l"/>
            <a:r>
              <a:rPr lang="en-US" sz="2000" dirty="0">
                <a:latin typeface="+mj-lt"/>
              </a:rPr>
              <a:t>Swearing				Manners</a:t>
            </a:r>
          </a:p>
          <a:p>
            <a:pPr algn="l"/>
            <a:r>
              <a:rPr lang="en-US" sz="2000" dirty="0">
                <a:latin typeface="+mj-lt"/>
              </a:rPr>
              <a:t>Anxiety					Lack of collaboration</a:t>
            </a:r>
          </a:p>
        </p:txBody>
      </p:sp>
    </p:spTree>
    <p:extLst>
      <p:ext uri="{BB962C8B-B14F-4D97-AF65-F5344CB8AC3E}">
        <p14:creationId xmlns:p14="http://schemas.microsoft.com/office/powerpoint/2010/main" val="2753929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B9BB0C-CC9B-4A9E-8095-5381573CD6EA}"/>
              </a:ext>
            </a:extLst>
          </p:cNvPr>
          <p:cNvSpPr>
            <a:spLocks noGrp="1"/>
          </p:cNvSpPr>
          <p:nvPr>
            <p:ph type="ctrTitle"/>
          </p:nvPr>
        </p:nvSpPr>
        <p:spPr>
          <a:xfrm>
            <a:off x="1288064" y="1284731"/>
            <a:ext cx="9637776" cy="1333066"/>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algn="l"/>
            <a:r>
              <a:rPr lang="en-US" sz="4400" kern="1200" dirty="0">
                <a:solidFill>
                  <a:schemeClr val="tx1"/>
                </a:solidFill>
                <a:latin typeface="+mj-lt"/>
                <a:ea typeface="+mj-ea"/>
                <a:cs typeface="+mj-cs"/>
              </a:rPr>
              <a:t>What we are doing…</a:t>
            </a:r>
          </a:p>
        </p:txBody>
      </p:sp>
      <p:cxnSp>
        <p:nvCxnSpPr>
          <p:cNvPr id="14" name="Straight Connector 13">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1870FFAB-0935-4E98-84A4-90C394E136BD}"/>
              </a:ext>
            </a:extLst>
          </p:cNvPr>
          <p:cNvSpPr>
            <a:spLocks noGrp="1"/>
          </p:cNvSpPr>
          <p:nvPr>
            <p:ph type="subTitle" idx="1"/>
          </p:nvPr>
        </p:nvSpPr>
        <p:spPr>
          <a:xfrm>
            <a:off x="1288064" y="2853879"/>
            <a:ext cx="9637776" cy="2714771"/>
          </a:xfrm>
        </p:spPr>
        <p:txBody>
          <a:bodyPr vert="horz" lIns="91440" tIns="45720" rIns="91440" bIns="45720" rtlCol="0">
            <a:normAutofit/>
          </a:bodyPr>
          <a:lstStyle/>
          <a:p>
            <a:pPr marL="342900" indent="-228600" algn="l">
              <a:buFont typeface="Arial" panose="020B0604020202020204" pitchFamily="34" charset="0"/>
              <a:buChar char="•"/>
            </a:pPr>
            <a:r>
              <a:rPr lang="en-US" sz="2000" dirty="0">
                <a:latin typeface="+mj-lt"/>
              </a:rPr>
              <a:t> Increase playground games and activities</a:t>
            </a:r>
          </a:p>
          <a:p>
            <a:pPr marL="342900" indent="-228600" algn="l">
              <a:buFont typeface="Arial" panose="020B0604020202020204" pitchFamily="34" charset="0"/>
              <a:buChar char="•"/>
            </a:pPr>
            <a:r>
              <a:rPr lang="en-US" sz="2000" dirty="0">
                <a:latin typeface="+mj-lt"/>
              </a:rPr>
              <a:t>KS1 MY-CATS </a:t>
            </a:r>
          </a:p>
          <a:p>
            <a:pPr marL="342900" indent="-228600" algn="l">
              <a:buFont typeface="Arial" panose="020B0604020202020204" pitchFamily="34" charset="0"/>
              <a:buChar char="•"/>
            </a:pPr>
            <a:r>
              <a:rPr lang="en-US" sz="2000" dirty="0">
                <a:latin typeface="+mj-lt"/>
              </a:rPr>
              <a:t>ELSA</a:t>
            </a:r>
          </a:p>
          <a:p>
            <a:pPr marL="342900" indent="-228600" algn="l">
              <a:buFont typeface="Arial" panose="020B0604020202020204" pitchFamily="34" charset="0"/>
              <a:buChar char="•"/>
            </a:pPr>
            <a:r>
              <a:rPr lang="en-US" sz="2000" dirty="0">
                <a:latin typeface="+mj-lt"/>
              </a:rPr>
              <a:t>PSHE</a:t>
            </a:r>
          </a:p>
          <a:p>
            <a:pPr marL="342900" indent="-228600" algn="l">
              <a:buFont typeface="Arial" panose="020B0604020202020204" pitchFamily="34" charset="0"/>
              <a:buChar char="•"/>
            </a:pPr>
            <a:r>
              <a:rPr lang="en-US" sz="2000" dirty="0">
                <a:latin typeface="+mj-lt"/>
              </a:rPr>
              <a:t>Extra Physical activity</a:t>
            </a:r>
          </a:p>
          <a:p>
            <a:pPr marL="342900" indent="-228600" algn="l">
              <a:buFont typeface="Arial" panose="020B0604020202020204" pitchFamily="34" charset="0"/>
              <a:buChar char="•"/>
            </a:pPr>
            <a:r>
              <a:rPr lang="en-US" sz="2000" dirty="0">
                <a:latin typeface="+mj-lt"/>
              </a:rPr>
              <a:t>Talking more…</a:t>
            </a:r>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366062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8064" y="1284731"/>
            <a:ext cx="9637776" cy="133306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GB" dirty="0">
                <a:latin typeface="+mj-lt"/>
              </a:rPr>
              <a:t>Behaviour in practice in EYFS</a:t>
            </a:r>
          </a:p>
        </p:txBody>
      </p:sp>
      <p:cxnSp>
        <p:nvCxnSpPr>
          <p:cNvPr id="14" name="Straight Connector 13">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288064" y="2853879"/>
            <a:ext cx="9637776" cy="2714771"/>
          </a:xfrm>
        </p:spPr>
        <p:txBody>
          <a:bodyPr>
            <a:normAutofit/>
          </a:bodyPr>
          <a:lstStyle/>
          <a:p>
            <a:r>
              <a:rPr lang="en-GB" sz="2400" dirty="0">
                <a:latin typeface="+mj-lt"/>
              </a:rPr>
              <a:t>We start to build intrinsic motivation and self-regulation; the bedrock of our policy</a:t>
            </a:r>
          </a:p>
          <a:p>
            <a:pPr marL="0" indent="0">
              <a:buNone/>
            </a:pPr>
            <a:endParaRPr lang="en-GB" sz="2400" dirty="0">
              <a:latin typeface="+mj-lt"/>
            </a:endParaRPr>
          </a:p>
          <a:p>
            <a:r>
              <a:rPr lang="en-GB" sz="2400" dirty="0">
                <a:latin typeface="+mj-lt"/>
              </a:rPr>
              <a:t>Sharing, turn taking, recognising emotions and tolerating others</a:t>
            </a:r>
          </a:p>
          <a:p>
            <a:endParaRPr lang="en-GB" sz="2000" dirty="0"/>
          </a:p>
          <a:p>
            <a:endParaRPr lang="en-GB" sz="2000" dirty="0"/>
          </a:p>
        </p:txBody>
      </p:sp>
    </p:spTree>
    <p:extLst>
      <p:ext uri="{BB962C8B-B14F-4D97-AF65-F5344CB8AC3E}">
        <p14:creationId xmlns:p14="http://schemas.microsoft.com/office/powerpoint/2010/main" val="376406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6" y="1289350"/>
            <a:ext cx="9637776" cy="133306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GB" dirty="0">
                <a:latin typeface="+mj-lt"/>
              </a:rPr>
              <a:t>What do the children say?</a:t>
            </a:r>
          </a:p>
        </p:txBody>
      </p:sp>
      <p:sp>
        <p:nvSpPr>
          <p:cNvPr id="3" name="Content Placeholder 2"/>
          <p:cNvSpPr>
            <a:spLocks noGrp="1"/>
          </p:cNvSpPr>
          <p:nvPr>
            <p:ph idx="1"/>
          </p:nvPr>
        </p:nvSpPr>
        <p:spPr>
          <a:xfrm>
            <a:off x="1288064" y="2853879"/>
            <a:ext cx="9637776" cy="2714771"/>
          </a:xfrm>
        </p:spPr>
        <p:txBody>
          <a:bodyPr>
            <a:normAutofit/>
          </a:bodyPr>
          <a:lstStyle/>
          <a:p>
            <a:r>
              <a:rPr lang="en-US" sz="3200" dirty="0">
                <a:latin typeface="+mj-lt"/>
              </a:rPr>
              <a:t>“I like it when the teachers sort things out with us and do circle time to chat about our troubles. We sort it out together.”</a:t>
            </a:r>
          </a:p>
          <a:p>
            <a:endParaRPr lang="en-GB" sz="1700" dirty="0"/>
          </a:p>
        </p:txBody>
      </p:sp>
    </p:spTree>
    <p:extLst>
      <p:ext uri="{BB962C8B-B14F-4D97-AF65-F5344CB8AC3E}">
        <p14:creationId xmlns:p14="http://schemas.microsoft.com/office/powerpoint/2010/main" val="2771969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404</TotalTime>
  <Words>966</Words>
  <Application>Microsoft Macintosh PowerPoint</Application>
  <PresentationFormat>Widescreen</PresentationFormat>
  <Paragraphs>70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Behaviour Partnership  Tuesday 25th January 2022</vt:lpstr>
      <vt:lpstr>Thank you for joining us: together  we would like…</vt:lpstr>
      <vt:lpstr>PowerPoint Presentation</vt:lpstr>
      <vt:lpstr>PowerPoint Presentation</vt:lpstr>
      <vt:lpstr>What do the children say?</vt:lpstr>
      <vt:lpstr>What we notice post lockdown…</vt:lpstr>
      <vt:lpstr>What we are doing…</vt:lpstr>
      <vt:lpstr>Behaviour in practice in EYFS</vt:lpstr>
      <vt:lpstr>What do the children say?</vt:lpstr>
      <vt:lpstr>PowerPoint Presentation</vt:lpstr>
      <vt:lpstr>We use Clean questions</vt:lpstr>
      <vt:lpstr>Behaviour in practice in KS1</vt:lpstr>
      <vt:lpstr>PowerPoint Presentation</vt:lpstr>
      <vt:lpstr>Behaviour in practice in Lower Key Stage 2</vt:lpstr>
      <vt:lpstr>PowerPoint Presentation</vt:lpstr>
      <vt:lpstr>What do the children say?</vt:lpstr>
      <vt:lpstr>Behaviour in practice in Upper Key Stage 2</vt:lpstr>
      <vt:lpstr>PowerPoint Presentation</vt:lpstr>
      <vt:lpstr>It takes a village to raise a child…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Lady of Pity R.C. Primary Behaviour Policy Zoom</dc:title>
  <dc:creator>Phill Lambe</dc:creator>
  <cp:lastModifiedBy>Bernadette Galloway</cp:lastModifiedBy>
  <cp:revision>13</cp:revision>
  <dcterms:created xsi:type="dcterms:W3CDTF">2022-01-22T16:53:14Z</dcterms:created>
  <dcterms:modified xsi:type="dcterms:W3CDTF">2022-02-08T17:16:41Z</dcterms:modified>
</cp:coreProperties>
</file>