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4" r:id="rId4"/>
    <p:sldId id="263" r:id="rId5"/>
    <p:sldId id="265" r:id="rId6"/>
    <p:sldId id="266" r:id="rId7"/>
    <p:sldId id="257" r:id="rId8"/>
    <p:sldId id="267" r:id="rId9"/>
    <p:sldId id="258" r:id="rId10"/>
    <p:sldId id="262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0"/>
  </p:normalViewPr>
  <p:slideViewPr>
    <p:cSldViewPr>
      <p:cViewPr varScale="1">
        <p:scale>
          <a:sx n="118" d="100"/>
          <a:sy n="118" d="100"/>
        </p:scale>
        <p:origin x="1480" y="2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D1C08B2-87F2-4DA0-8827-9292B4B8A60D}" type="datetimeFigureOut">
              <a:rPr lang="en-GB" smtClean="0"/>
              <a:t>09/02/2022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A4690DC-7211-4F0D-9715-9A74F8F92C3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Healthy Lifestyles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January 2022 </a:t>
            </a:r>
          </a:p>
        </p:txBody>
      </p:sp>
      <p:pic>
        <p:nvPicPr>
          <p:cNvPr id="1030" name="Picture 6" descr="Wholesale Fresh Food Suppliers | Willis Bros Bu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9787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9512" y="2564904"/>
            <a:ext cx="8712967" cy="3384376"/>
          </a:xfrm>
        </p:spPr>
        <p:txBody>
          <a:bodyPr>
            <a:normAutofit fontScale="92500"/>
          </a:bodyPr>
          <a:lstStyle/>
          <a:p>
            <a:r>
              <a:rPr lang="en-GB" sz="3200" dirty="0"/>
              <a:t>All school meals are subject to meeting very strict guidelines set by ‘Food Based Standards’ 2005</a:t>
            </a:r>
          </a:p>
          <a:p>
            <a:r>
              <a:rPr lang="en-GB" sz="3200" dirty="0"/>
              <a:t>Certain food groups are limited </a:t>
            </a:r>
          </a:p>
          <a:p>
            <a:r>
              <a:rPr lang="en-GB" sz="3200" dirty="0"/>
              <a:t>Portions are very carefully measured for all children </a:t>
            </a:r>
          </a:p>
          <a:p>
            <a:r>
              <a:rPr lang="en-GB" sz="3200" dirty="0"/>
              <a:t>We encourage children to try different things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School Meals </a:t>
            </a:r>
          </a:p>
        </p:txBody>
      </p:sp>
    </p:spTree>
    <p:extLst>
      <p:ext uri="{BB962C8B-B14F-4D97-AF65-F5344CB8AC3E}">
        <p14:creationId xmlns:p14="http://schemas.microsoft.com/office/powerpoint/2010/main" val="13633339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1A778C-9C94-264C-B7B7-56D2C7E06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want to set the children up for a healthy life and it starts in school</a:t>
            </a:r>
          </a:p>
          <a:p>
            <a:r>
              <a:rPr lang="en-US" dirty="0"/>
              <a:t>We would like to become a ‘sweet free’ zone</a:t>
            </a:r>
          </a:p>
          <a:p>
            <a:r>
              <a:rPr lang="en-US" dirty="0"/>
              <a:t>Can we make our packed lunches as healthy as our school lunches?</a:t>
            </a:r>
          </a:p>
          <a:p>
            <a:r>
              <a:rPr lang="en-US" dirty="0"/>
              <a:t>We want to improve wellbeing by increasing enjoyment of physical activity</a:t>
            </a:r>
          </a:p>
          <a:p>
            <a:r>
              <a:rPr lang="en-US" dirty="0"/>
              <a:t>Can we promote mindfulness and outdoor activity?</a:t>
            </a:r>
          </a:p>
          <a:p>
            <a:r>
              <a:rPr lang="en-US" dirty="0"/>
              <a:t>LET’S GET TALKING!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08E72D0-171C-2545-90FE-403947BE6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help us to improve?</a:t>
            </a:r>
          </a:p>
        </p:txBody>
      </p:sp>
    </p:spTree>
    <p:extLst>
      <p:ext uri="{BB962C8B-B14F-4D97-AF65-F5344CB8AC3E}">
        <p14:creationId xmlns:p14="http://schemas.microsoft.com/office/powerpoint/2010/main" val="2828477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D2D4C32-FC0B-0D4D-BE40-A36F7DF4A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NHS Food Scanner – Free to download - Suggests ‘healthy swaps’</a:t>
            </a:r>
          </a:p>
          <a:p>
            <a:r>
              <a:rPr lang="en-US" dirty="0"/>
              <a:t>Wirral mental health support team – see school website for links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289A4F-AE58-AE43-9D30-C61A8E6A4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links</a:t>
            </a:r>
          </a:p>
        </p:txBody>
      </p:sp>
    </p:spTree>
    <p:extLst>
      <p:ext uri="{BB962C8B-B14F-4D97-AF65-F5344CB8AC3E}">
        <p14:creationId xmlns:p14="http://schemas.microsoft.com/office/powerpoint/2010/main" val="8952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420888"/>
            <a:ext cx="7408333" cy="396044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Government drive– ‘Empower adults and children to live healthier lives.’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We want our children to have a positive body image </a:t>
            </a:r>
          </a:p>
          <a:p>
            <a:r>
              <a:rPr lang="en-GB" dirty="0"/>
              <a:t>We want our children to have a positive view of food and physical activity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 what’s the purpose?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034175"/>
              </p:ext>
            </p:extLst>
          </p:nvPr>
        </p:nvGraphicFramePr>
        <p:xfrm>
          <a:off x="971600" y="3429000"/>
          <a:ext cx="7344815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64096">
                <a:tc>
                  <a:txBody>
                    <a:bodyPr/>
                    <a:lstStyle/>
                    <a:p>
                      <a:r>
                        <a:rPr lang="en-GB" dirty="0"/>
                        <a:t>Year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Healthy weight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Overweight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Obese (inc severely obese)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Severely Obese</a:t>
                      </a:r>
                      <a:r>
                        <a:rPr lang="en-GB" baseline="0" dirty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71.3%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13.3%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14.4%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Year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57.8%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15.4%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6.3%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35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/>
              <a:t>Good awareness of the importance of physical activity</a:t>
            </a:r>
          </a:p>
          <a:p>
            <a:r>
              <a:rPr lang="en-GB" dirty="0"/>
              <a:t>Children have a good knowledge of how the body works and are able to talk about their bodies using the correct terminology </a:t>
            </a:r>
          </a:p>
          <a:p>
            <a:r>
              <a:rPr lang="en-GB" dirty="0"/>
              <a:t>Children know the names of lots of foods </a:t>
            </a:r>
          </a:p>
          <a:p>
            <a:r>
              <a:rPr lang="en-GB" dirty="0"/>
              <a:t>Children are increasingly aware of different cultures</a:t>
            </a:r>
          </a:p>
          <a:p>
            <a:pPr marL="301943" lvl="1" indent="0">
              <a:buNone/>
            </a:pP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we notice?</a:t>
            </a:r>
          </a:p>
        </p:txBody>
      </p:sp>
    </p:spTree>
    <p:extLst>
      <p:ext uri="{BB962C8B-B14F-4D97-AF65-F5344CB8AC3E}">
        <p14:creationId xmlns:p14="http://schemas.microsoft.com/office/powerpoint/2010/main" val="41457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Children are tired  </a:t>
            </a:r>
          </a:p>
          <a:p>
            <a:r>
              <a:rPr lang="en-GB" sz="3200" dirty="0"/>
              <a:t>Fitness has deteriorated post-lockdown</a:t>
            </a:r>
          </a:p>
          <a:p>
            <a:r>
              <a:rPr lang="en-GB" sz="3200" dirty="0"/>
              <a:t>Children eating sweets on site</a:t>
            </a:r>
          </a:p>
          <a:p>
            <a:r>
              <a:rPr lang="en-GB" sz="3200" dirty="0"/>
              <a:t>Children say they are starving!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we notice?</a:t>
            </a:r>
          </a:p>
        </p:txBody>
      </p:sp>
    </p:spTree>
    <p:extLst>
      <p:ext uri="{BB962C8B-B14F-4D97-AF65-F5344CB8AC3E}">
        <p14:creationId xmlns:p14="http://schemas.microsoft.com/office/powerpoint/2010/main" val="2496387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313094"/>
            <a:ext cx="8640959" cy="4536504"/>
          </a:xfrm>
        </p:spPr>
        <p:txBody>
          <a:bodyPr>
            <a:normAutofit/>
          </a:bodyPr>
          <a:lstStyle/>
          <a:p>
            <a:r>
              <a:rPr lang="en-GB" sz="3200" dirty="0"/>
              <a:t>Several breaks in day</a:t>
            </a:r>
          </a:p>
          <a:p>
            <a:r>
              <a:rPr lang="en-GB" sz="3200" dirty="0"/>
              <a:t>Physically active </a:t>
            </a:r>
          </a:p>
          <a:p>
            <a:r>
              <a:rPr lang="en-GB" sz="3200" dirty="0"/>
              <a:t>Skipping John, Flat Stan, Street Runs</a:t>
            </a:r>
          </a:p>
          <a:p>
            <a:r>
              <a:rPr lang="en-GB" sz="3200" dirty="0"/>
              <a:t>Emotional literacy support - ELSA</a:t>
            </a:r>
          </a:p>
          <a:p>
            <a:r>
              <a:rPr lang="en-GB" sz="3200" dirty="0"/>
              <a:t>Wellbeing lessons </a:t>
            </a:r>
          </a:p>
          <a:p>
            <a:r>
              <a:rPr lang="en-GB" sz="3200" dirty="0"/>
              <a:t>PE includes learning about the physiology and anatomy of the human body</a:t>
            </a:r>
            <a:endParaRPr lang="en-GB" sz="28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do…</a:t>
            </a:r>
          </a:p>
        </p:txBody>
      </p:sp>
    </p:spTree>
    <p:extLst>
      <p:ext uri="{BB962C8B-B14F-4D97-AF65-F5344CB8AC3E}">
        <p14:creationId xmlns:p14="http://schemas.microsoft.com/office/powerpoint/2010/main" val="197609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2060848"/>
            <a:ext cx="8640959" cy="4536504"/>
          </a:xfrm>
        </p:spPr>
        <p:txBody>
          <a:bodyPr>
            <a:normAutofit/>
          </a:bodyPr>
          <a:lstStyle/>
          <a:p>
            <a:r>
              <a:rPr lang="en-GB" sz="3500" dirty="0"/>
              <a:t>Food and nutrition teaching </a:t>
            </a:r>
          </a:p>
          <a:p>
            <a:r>
              <a:rPr lang="en-GB" sz="3500" dirty="0"/>
              <a:t>Food tasting </a:t>
            </a:r>
          </a:p>
          <a:p>
            <a:r>
              <a:rPr lang="en-GB" sz="3500" dirty="0"/>
              <a:t>Cooking and cookery club</a:t>
            </a:r>
          </a:p>
          <a:p>
            <a:r>
              <a:rPr lang="en-GB" sz="3500" dirty="0"/>
              <a:t>DT – cooking skills progressive throughout the school </a:t>
            </a:r>
          </a:p>
          <a:p>
            <a:r>
              <a:rPr lang="en-GB" sz="3500" dirty="0"/>
              <a:t>Wellbeing week </a:t>
            </a:r>
          </a:p>
          <a:p>
            <a:r>
              <a:rPr lang="en-GB" sz="3500" dirty="0"/>
              <a:t>Using the outdoor spaces daily </a:t>
            </a:r>
          </a:p>
          <a:p>
            <a:endParaRPr lang="en-GB" sz="35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we do…</a:t>
            </a:r>
          </a:p>
        </p:txBody>
      </p:sp>
    </p:spTree>
    <p:extLst>
      <p:ext uri="{BB962C8B-B14F-4D97-AF65-F5344CB8AC3E}">
        <p14:creationId xmlns:p14="http://schemas.microsoft.com/office/powerpoint/2010/main" val="3520436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 descr="Scan, swipe, swap - Assemb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97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CEA831-C79C-594C-A173-CC0E07DC7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Sugar allowance for a up to age 7 is just 19g per day!</a:t>
            </a:r>
          </a:p>
          <a:p>
            <a:r>
              <a:rPr lang="en-US" sz="3200" dirty="0"/>
              <a:t>Sugar allowance for an older child is just 25g per day! </a:t>
            </a:r>
          </a:p>
          <a:p>
            <a:r>
              <a:rPr lang="en-US" sz="3200" dirty="0"/>
              <a:t>Many of our children will have had this for breakfast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D60C6BA-78D2-E746-ABFD-CAAE68EEE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you know?</a:t>
            </a:r>
          </a:p>
        </p:txBody>
      </p:sp>
    </p:spTree>
    <p:extLst>
      <p:ext uri="{BB962C8B-B14F-4D97-AF65-F5344CB8AC3E}">
        <p14:creationId xmlns:p14="http://schemas.microsoft.com/office/powerpoint/2010/main" val="3786467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8640959" cy="4176464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35% had no fruit or vegetables </a:t>
            </a:r>
          </a:p>
          <a:p>
            <a:r>
              <a:rPr lang="en-GB" dirty="0"/>
              <a:t>52% contained a chocolate bar/cake</a:t>
            </a:r>
          </a:p>
          <a:p>
            <a:r>
              <a:rPr lang="en-GB" dirty="0"/>
              <a:t>42% contained crisps </a:t>
            </a:r>
          </a:p>
          <a:p>
            <a:r>
              <a:rPr lang="en-GB" dirty="0"/>
              <a:t>Only 32% of those with a drink had water </a:t>
            </a:r>
          </a:p>
          <a:p>
            <a:r>
              <a:rPr lang="en-GB" dirty="0"/>
              <a:t>7% contained nuts (a huge risk to other pupils) </a:t>
            </a:r>
          </a:p>
          <a:p>
            <a:endParaRPr lang="en-GB" dirty="0"/>
          </a:p>
          <a:p>
            <a:r>
              <a:rPr lang="en-GB" dirty="0"/>
              <a:t>Ham sandwich on white bread </a:t>
            </a:r>
          </a:p>
          <a:p>
            <a:r>
              <a:rPr lang="en-GB" dirty="0"/>
              <a:t>Crisps </a:t>
            </a:r>
          </a:p>
          <a:p>
            <a:r>
              <a:rPr lang="en-GB" dirty="0"/>
              <a:t>Apple </a:t>
            </a:r>
          </a:p>
          <a:p>
            <a:r>
              <a:rPr lang="en-GB" dirty="0"/>
              <a:t>Chocolate biscuit/cake</a:t>
            </a:r>
          </a:p>
          <a:p>
            <a:r>
              <a:rPr lang="en-GB" dirty="0"/>
              <a:t>Frube yoghurt </a:t>
            </a:r>
          </a:p>
          <a:p>
            <a:r>
              <a:rPr lang="en-GB" dirty="0"/>
              <a:t>Cordial Drink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Packed Lunch Survey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35689" y="3645024"/>
            <a:ext cx="28083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dirty="0"/>
              <a:t>The average packed lunch looked like this…</a:t>
            </a:r>
          </a:p>
          <a:p>
            <a:pPr algn="ctr"/>
            <a:endParaRPr lang="en-GB" sz="2000" b="1" i="1" dirty="0"/>
          </a:p>
          <a:p>
            <a:pPr algn="ctr"/>
            <a:r>
              <a:rPr lang="en-GB" sz="2000" b="1" i="1" dirty="0"/>
              <a:t>Most lunches had more than their entire daily sugar allowance and children were still hungry!</a:t>
            </a: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 flipH="1">
            <a:off x="3635896" y="4365104"/>
            <a:ext cx="2880320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04479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2658</TotalTime>
  <Words>477</Words>
  <Application>Microsoft Macintosh PowerPoint</Application>
  <PresentationFormat>On-screen Show (4:3)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Candara</vt:lpstr>
      <vt:lpstr>Symbol</vt:lpstr>
      <vt:lpstr>Waveform</vt:lpstr>
      <vt:lpstr>Healthy Lifestyles</vt:lpstr>
      <vt:lpstr>So what’s the purpose?</vt:lpstr>
      <vt:lpstr>What do we notice?</vt:lpstr>
      <vt:lpstr>What do we notice?</vt:lpstr>
      <vt:lpstr>What we do…</vt:lpstr>
      <vt:lpstr>What we do…</vt:lpstr>
      <vt:lpstr>PowerPoint Presentation</vt:lpstr>
      <vt:lpstr>Did you know?</vt:lpstr>
      <vt:lpstr>Packed Lunch Survey</vt:lpstr>
      <vt:lpstr>School Meals </vt:lpstr>
      <vt:lpstr>Can you help us to improve?</vt:lpstr>
      <vt:lpstr>Useful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declanevans1994@outlook.com</dc:creator>
  <cp:lastModifiedBy>Bernadette Galloway</cp:lastModifiedBy>
  <cp:revision>13</cp:revision>
  <dcterms:created xsi:type="dcterms:W3CDTF">2022-01-16T17:08:29Z</dcterms:created>
  <dcterms:modified xsi:type="dcterms:W3CDTF">2022-02-09T11:32:48Z</dcterms:modified>
</cp:coreProperties>
</file>